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0" r:id="rId6"/>
    <p:sldId id="264" r:id="rId7"/>
    <p:sldId id="261" r:id="rId8"/>
    <p:sldId id="265" r:id="rId9"/>
    <p:sldId id="262" r:id="rId10"/>
    <p:sldId id="269" r:id="rId11"/>
    <p:sldId id="266" r:id="rId12"/>
    <p:sldId id="270" r:id="rId13"/>
    <p:sldId id="267" r:id="rId14"/>
    <p:sldId id="271" r:id="rId15"/>
    <p:sldId id="272" r:id="rId16"/>
    <p:sldId id="273" r:id="rId17"/>
    <p:sldId id="268" r:id="rId18"/>
  </p:sldIdLst>
  <p:sldSz cx="18288000" cy="10287000"/>
  <p:notesSz cx="6858000" cy="9144000"/>
  <p:embeddedFontLst>
    <p:embeddedFont>
      <p:font typeface="Avenir Next LT Pro" panose="020B0604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usso One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74" autoAdjust="0"/>
  </p:normalViewPr>
  <p:slideViewPr>
    <p:cSldViewPr>
      <p:cViewPr varScale="1">
        <p:scale>
          <a:sx n="71" d="100"/>
          <a:sy n="71" d="100"/>
        </p:scale>
        <p:origin x="6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8T07:57:15.6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8T07:57:17.7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1 311 24575,'82'2'0,"-40"0"0,0-1 0,83-12 0,-118 10 0,0-1 0,-1 1 0,1-2 0,-1 1 0,0-1 0,0 0 0,0 0 0,0 0 0,0-1 0,0 0 0,-1-1 0,0 1 0,0-1 0,0 0 0,5-7 0,1-4 0,-1-1 0,-1 0 0,15-35 0,-15 29 0,1 1 0,15-24 0,-22 42 0,1 0 0,0 0 0,0 0 0,0 1 0,0-1 0,0 1 0,1 0 0,0 0 0,-1 0 0,1 1 0,0 0 0,0 0 0,1 0 0,-1 0 0,0 1 0,0 0 0,10-1 0,12 0 0,-1 1 0,39 4 0,-26-2 0,51 0 0,68 3 0,-154-4 0,0 1 0,0 0 0,0 0 0,1 0 0,-1 0 0,0 1 0,7 3 0,-10-4 0,0-1 0,0 1 0,-1-1 0,1 1 0,0-1 0,0 1 0,-1-1 0,1 1 0,0 0 0,-1 0 0,1-1 0,-1 1 0,1 0 0,-1 0 0,1 0 0,-1-1 0,1 1 0,-1 0 0,0 0 0,0 0 0,1 0 0,-1 0 0,0 0 0,0 0 0,0 0 0,0 0 0,0 0 0,0 0 0,0 0 0,0 0 0,-1 0 0,1-1 0,0 1 0,0 0 0,-1 0 0,1 0 0,-1 0 0,1 0 0,-2 1 0,-6 12 0,0 1 0,1 1 0,1-1 0,0 1 0,1 0 0,1 0 0,1 1 0,0-1 0,-1 18 0,1 27 0,6 72 0,0-39 0,-2-57 0,0-17 0,-1-1 0,-1 1 0,-5 37 0,4-51 0,0 1 0,0-1 0,0 0 0,0-1 0,-1 1 0,0 0 0,0-1 0,-1 0 0,0 1 0,1-1 0,-2-1 0,1 1 0,0-1 0,-1 1 0,0-1 0,-8 5 0,-147 81 0,-31 22 0,45-17 0,138-90 0,0-1 0,-1 1 0,0-2 0,0 1 0,1-1 0,-20 3 0,25-5 0,-1 0 0,0-1 0,0 0 0,1 1 0,-1-1 0,0-1 0,0 1 0,1 0 0,-1-1 0,0 0 0,1 0 0,-1 0 0,0 0 0,1-1 0,0 1 0,-1-1 0,1 0 0,0 0 0,0 0 0,-4-3 0,-1-4 0,1 0 0,0-1 0,1 1 0,-1-1 0,2-1 0,0 1 0,-6-16 0,-19-82 0,6 17 0,9 46-1365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8T07:57:20.7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2724 885 24575,'8'-9'0,"0"-1"0,-1 1 0,0-1 0,9-17 0,5-9 0,0 5 0,-2 0 0,17-39 0,-31 61 0,-1-2 0,-1 1 0,1 0 0,-2-1 0,1 0 0,-2 1 0,1-1 0,-2 0 0,1 0 0,-1 0 0,-1 0 0,-2-10 0,2 15 0,-1 0 0,0 0 0,-1 0 0,0 0 0,0 0 0,0 1 0,0 0 0,-1-1 0,0 1 0,0 1 0,-1-1 0,1 0 0,-1 1 0,0 0 0,0 0 0,0 1 0,-1-1 0,-9-3 0,-8-4 0,0 1 0,-1 1 0,-35-7 0,-10 1 0,-1 2 0,0 4 0,-83 0 0,-215 19 0,161 7 0,-374 83 0,576-99 0,0 0 0,0 1 0,1 0 0,-1 0 0,0 0 0,1 0 0,-9 6 0,13-7 0,-1-1 0,0 1 0,0 0 0,1-1 0,-1 1 0,1 0 0,-1-1 0,0 1 0,1 0 0,-1 0 0,1 0 0,0-1 0,-1 1 0,1 0 0,0 0 0,-1 0 0,1 0 0,0 0 0,0 0 0,0 0 0,0 0 0,0 0 0,0-1 0,0 1 0,0 0 0,0 0 0,0 0 0,1 0 0,-1 0 0,0 0 0,1 0 0,-1 0 0,0-1 0,1 1 0,-1 0 0,1 0 0,-1-1 0,1 1 0,0 0 0,-1 0 0,1-1 0,0 1 0,-1-1 0,1 1 0,0-1 0,0 1 0,0-1 0,0 1 0,10 5 0,-1 0 0,1-1 0,0-1 0,0 1 0,1-2 0,-1 0 0,1 0 0,20 2 0,7 2 0,359 46 0,6-35 0,7 1 0,-207-2 0,320 67 0,-486-78 0,-7-1 0,-67-3 0,-1352-24-1055,1251 18 1055,-440-34 0,416 4 831,159 34-820,0 0 0,0-1 0,0 1 0,0-1 0,0 1 1,0-1-1,0 0 0,0 0 0,0 0 0,1 0 0,-1 0 0,0 0 0,0 0 0,1-1 0,-1 1 1,1-1-1,-1 1 0,1-1 0,0 1 0,0-1 0,-2-2 0,3 3-11,0 0 0,0 0-1,0 1 1,0-1 0,0 0 0,1 1-1,-1-1 1,0 0 0,0 1 0,0-1-1,1 0 1,-1 1 0,0-1 0,1 0 0,-1 1-1,1-1 1,-1 1 0,1-1 0,-1 1-1,1-1 1,-1 1 0,2-1 0,27-13-15,141-35 15,277-41 0,41 12 0,-401 66 0,11-1 0,133-3 0,-214 15 0,0 1 0,0-2 0,0 0 0,-1-1 0,30-9 0,-29 1 0,-16 11 0,-1 0 0,0-1 0,1 1 0,-1-1 0,0 1 0,0 0 0,0-1 0,1 1 0,-1-1 0,0 1 0,0-1 0,0 1 0,0-1 0,0 1 0,0-1 0,0 1 0,0-1 0,0 1 0,0-1 0,0 1 0,0-1 0,0 1 0,0-1 0,-1 0 0,0-1 0,-1 0 0,1 1 0,-1-1 0,0 0 0,0 0 0,0 1 0,0-1 0,0 1 0,0-1 0,0 1 0,0 0 0,-1 0 0,1 0 0,-3-1 0,-41-14 0,-1 3 0,-1 1 0,-58-7 0,36 8 0,-696-101-581,-492 25 464,1208 84 117,-59 2 0,95 1 0,1 2 0,-1-1 0,1 2 0,0 0 0,-21 8 0,32-11-1,1 0 0,0 0 0,0 1 0,0-1 0,0 0 0,0 1 0,0-1 0,0 1 0,0-1 0,0 1 0,0 0 0,0-1 0,1 1 0,-1 0 0,0 0 0,0-1 0,1 1 0,-1 0 0,0 0-1,1 0 1,-1 0 0,1 0 0,-1 0 0,1 0 0,0 0 0,-1 0 0,1 2 0,0-2 8,1 0-1,0 1 0,-1-1 0,1 0 1,0 0-1,0 0 0,0 0 1,0 0-1,0 0 0,0 0 1,0-1-1,0 1 0,0 0 1,0 0-1,0-1 0,1 1 1,-1-1-1,0 1 0,1-1 1,-1 0-1,0 1 0,2-1 1,54 12 131,1-3 1,0-3 0,62 0 0,-62-4-113,419 11-26,32 0 0,-1 40 0,-210 9 0,-184-36 0,-62-18 0,1-2 0,-1-2 0,88-6 0,-46 0 0,181 0-123,810 4-920,-746 24 1037,-303-19 285,-36-6-270,0-1 0,0 0 1,0 0-1,1 0 0,-1 0 0,0 0 1,0 0-1,0 1 0,0-1 0,0 0 1,1 0-1,-1 0 0,0 1 0,0-1 1,0 0-1,0 0 0,0 0 0,0 1 1,0-1-1,0 0 0,0 0 0,0 0 1,0 1-1,0-1 0,0 0 0,0 0 1,0 1-1,0-1 0,0 0 0,0 0 1,0 0-1,0 1 0,0-1 0,0 0 1,0 0-1,0 0 0,-1 1 0,1-1 1,0 0-1,0 0 0,0 0 0,0 0 1,0 1-1,-1-1 0,1 0 0,0 0 1,0 0-1,0 0 0,0 0 0,-1 0 1,1 0-1,0 0 0,0 1 0,0-1 1,-1 0-1,1 0 0,0 0 0,0 0 1,-1 0-1,1 0 0,0 0 1,-14 5 68,0-1 0,-1 0 0,-14 2 1,-657 77-720,522-69 570,-11 1 71,-298 38 0,459-51-3,-62 15-23,73-16 34,-1 0 0,1 0 1,0 0-1,-1 0 0,1 1 0,0 0 1,0-1-1,0 1 0,0 0 0,1 0 1,-1 1-1,1-1 0,-1 1 1,1-1-1,0 1 0,0 0 0,-3 4 1,5-6 2,-1-1 0,1 1 0,0 0 0,0 0 0,0-1 0,0 1 0,0 0 1,0 0-1,0-1 0,0 1 0,0 0 0,0 0 0,0-1 0,0 1 0,0 0 0,1 0 1,-1-1-1,0 1 0,1 0 0,-1-1 0,0 1 0,1 0 0,-1-1 0,1 1 1,-1-1-1,1 1 0,-1-1 0,1 1 0,-1-1 0,1 1 0,0-1 0,-1 1 0,1-1 1,0 1-1,32 10 198,22-2-209,1-2 0,109-2 0,-102-4 0,208-2-105,97 3-192,-3 31 125,-313-23 239,0 3 1,97 36-1,90 59 246,-122-52-254,-95-48-59,-1 0 0,38 7 0,13 5 0,-68-19 0,-1 0 0,1 1 0,-1 0 0,1-1 0,-1 1 0,0 1 0,0-1 0,0 0 0,0 1 0,0 0 0,-1-1 0,5 6 0,-7-7 0,1 1 0,0-1 0,0 1 0,-1-1 0,1 1 0,-1 0 0,1-1 0,-1 1 0,0-1 0,1 1 0,-1 0 0,0-1 0,0 1 0,0 0 0,0 0 0,-1-1 0,1 1 0,0-1 0,-1 1 0,1 0 0,-1-1 0,0 1 0,1-1 0,-1 1 0,0-1 0,0 1 0,0-1 0,0 0 0,0 1 0,-2 1 0,-4 3 0,1-1 0,-1 1 0,-1-1 0,1-1 0,-1 0 0,1 0 0,-1 0 0,-1-1 0,1 0 0,0 0 0,-16 2 0,-15 1 0,-50 3 0,78-9 0,-92 4 0,1-6 0,0-4 0,-106-19 0,-184-16 0,387 41 0,0-1 0,0 0 0,0 0 0,0 0 0,1-1 0,-1 0 0,0 0 0,0 0 0,1 0 0,-8-5 0,11 6 0,0 0 0,0 0 0,-1 0 0,1 0 0,0-1 0,0 1 0,0 0 0,1 0 0,-1-1 0,0 1 0,0 0 0,1-1 0,-1 1 0,1 0 0,-1-1 0,1 1 0,0-1 0,-1 1 0,1-1 0,0 1 0,0-1 0,0 1 0,0-1 0,0 0 0,1 1 0,-1-1 0,0 1 0,1 0 0,-1-1 0,1 1 0,-1-1 0,1 1 0,0 0 0,-1-1 0,1 1 0,0 0 0,0 0 0,2-2 0,6-7 39,0 1-1,0 0 1,1 1-1,0 0 1,1 0-1,0 1 1,15-7 0,-10 5-597,-1 0 0,24-19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19.png"/><Relationship Id="rId17" Type="http://schemas.openxmlformats.org/officeDocument/2006/relationships/image" Target="../media/image4.sv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22.svg"/><Relationship Id="rId10" Type="http://schemas.openxmlformats.org/officeDocument/2006/relationships/image" Target="../media/image11.png"/><Relationship Id="rId19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19.png"/><Relationship Id="rId17" Type="http://schemas.openxmlformats.org/officeDocument/2006/relationships/image" Target="../media/image4.sv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22.svg"/><Relationship Id="rId10" Type="http://schemas.openxmlformats.org/officeDocument/2006/relationships/image" Target="../media/image11.png"/><Relationship Id="rId19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19.png"/><Relationship Id="rId17" Type="http://schemas.openxmlformats.org/officeDocument/2006/relationships/image" Target="../media/image4.sv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22.svg"/><Relationship Id="rId10" Type="http://schemas.openxmlformats.org/officeDocument/2006/relationships/image" Target="../media/image11.png"/><Relationship Id="rId19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customXml" Target="../ink/ink1.xml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19.png"/><Relationship Id="rId17" Type="http://schemas.openxmlformats.org/officeDocument/2006/relationships/image" Target="../media/image4.sv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22.svg"/><Relationship Id="rId10" Type="http://schemas.openxmlformats.org/officeDocument/2006/relationships/image" Target="../media/image11.png"/><Relationship Id="rId19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19.png"/><Relationship Id="rId17" Type="http://schemas.openxmlformats.org/officeDocument/2006/relationships/image" Target="../media/image4.sv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22.svg"/><Relationship Id="rId10" Type="http://schemas.openxmlformats.org/officeDocument/2006/relationships/image" Target="../media/image11.png"/><Relationship Id="rId19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19.png"/><Relationship Id="rId17" Type="http://schemas.openxmlformats.org/officeDocument/2006/relationships/image" Target="../media/image4.sv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22.svg"/><Relationship Id="rId10" Type="http://schemas.openxmlformats.org/officeDocument/2006/relationships/image" Target="../media/image11.png"/><Relationship Id="rId19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19.png"/><Relationship Id="rId17" Type="http://schemas.openxmlformats.org/officeDocument/2006/relationships/image" Target="../media/image4.sv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22.svg"/><Relationship Id="rId10" Type="http://schemas.openxmlformats.org/officeDocument/2006/relationships/image" Target="../media/image11.png"/><Relationship Id="rId19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13532">
            <a:off x="13400372" y="8765158"/>
            <a:ext cx="3358647" cy="3540138"/>
            <a:chOff x="0" y="0"/>
            <a:chExt cx="884582" cy="9323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769206" y="8146468"/>
            <a:ext cx="3358647" cy="3540138"/>
            <a:chOff x="0" y="0"/>
            <a:chExt cx="884582" cy="9323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0777362" y="6537019"/>
            <a:ext cx="8210550" cy="3869222"/>
          </a:xfrm>
          <a:custGeom>
            <a:avLst/>
            <a:gdLst/>
            <a:ahLst/>
            <a:cxnLst/>
            <a:rect l="l" t="t" r="r" b="b"/>
            <a:pathLst>
              <a:path w="8210550" h="3869222">
                <a:moveTo>
                  <a:pt x="8210550" y="0"/>
                </a:moveTo>
                <a:lnTo>
                  <a:pt x="0" y="0"/>
                </a:lnTo>
                <a:lnTo>
                  <a:pt x="0" y="3869221"/>
                </a:lnTo>
                <a:lnTo>
                  <a:pt x="8210550" y="3869221"/>
                </a:lnTo>
                <a:lnTo>
                  <a:pt x="82105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>
            <a:off x="14046559" y="6537019"/>
            <a:ext cx="4941354" cy="4114800"/>
          </a:xfrm>
          <a:custGeom>
            <a:avLst/>
            <a:gdLst/>
            <a:ahLst/>
            <a:cxnLst/>
            <a:rect l="l" t="t" r="r" b="b"/>
            <a:pathLst>
              <a:path w="4941354" h="4114800">
                <a:moveTo>
                  <a:pt x="0" y="0"/>
                </a:moveTo>
                <a:lnTo>
                  <a:pt x="4941353" y="0"/>
                </a:lnTo>
                <a:lnTo>
                  <a:pt x="49413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0" name="Group 10"/>
          <p:cNvGrpSpPr/>
          <p:nvPr/>
        </p:nvGrpSpPr>
        <p:grpSpPr>
          <a:xfrm rot="674788">
            <a:off x="1485786" y="8439997"/>
            <a:ext cx="3358647" cy="3540138"/>
            <a:chOff x="0" y="0"/>
            <a:chExt cx="884582" cy="9323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1108405" y="8017591"/>
            <a:ext cx="3358647" cy="3540138"/>
            <a:chOff x="0" y="0"/>
            <a:chExt cx="884582" cy="9323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-712032" y="6537019"/>
            <a:ext cx="8210550" cy="3869222"/>
          </a:xfrm>
          <a:custGeom>
            <a:avLst/>
            <a:gdLst/>
            <a:ahLst/>
            <a:cxnLst/>
            <a:rect l="l" t="t" r="r" b="b"/>
            <a:pathLst>
              <a:path w="8210550" h="3869222">
                <a:moveTo>
                  <a:pt x="0" y="0"/>
                </a:moveTo>
                <a:lnTo>
                  <a:pt x="8210550" y="0"/>
                </a:lnTo>
                <a:lnTo>
                  <a:pt x="8210550" y="3869221"/>
                </a:lnTo>
                <a:lnTo>
                  <a:pt x="0" y="3869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TextBox 17"/>
          <p:cNvSpPr txBox="1"/>
          <p:nvPr/>
        </p:nvSpPr>
        <p:spPr>
          <a:xfrm>
            <a:off x="1676110" y="3598636"/>
            <a:ext cx="15241356" cy="2816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</a:pPr>
            <a:r>
              <a:rPr lang="en-US" sz="5899" spc="-253" dirty="0" err="1">
                <a:solidFill>
                  <a:srgbClr val="2877B9"/>
                </a:solidFill>
                <a:latin typeface="Russo One"/>
                <a:ea typeface="Russo One"/>
                <a:cs typeface="Russo One"/>
                <a:sym typeface="Russo One"/>
              </a:rPr>
              <a:t>Разговорный</a:t>
            </a:r>
            <a:r>
              <a:rPr lang="en-US" sz="5899" spc="-253" dirty="0">
                <a:solidFill>
                  <a:srgbClr val="2877B9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-US" sz="5899" spc="-253" dirty="0" err="1">
                <a:solidFill>
                  <a:srgbClr val="2877B9"/>
                </a:solidFill>
                <a:latin typeface="Russo One"/>
                <a:ea typeface="Russo One"/>
                <a:cs typeface="Russo One"/>
                <a:sym typeface="Russo One"/>
              </a:rPr>
              <a:t>страноведческий</a:t>
            </a:r>
            <a:r>
              <a:rPr lang="en-US" sz="5899" spc="-253" dirty="0">
                <a:solidFill>
                  <a:srgbClr val="2877B9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-US" sz="5899" spc="-253" dirty="0" err="1">
                <a:solidFill>
                  <a:srgbClr val="2877B9"/>
                </a:solidFill>
                <a:latin typeface="Russo One"/>
                <a:ea typeface="Russo One"/>
                <a:cs typeface="Russo One"/>
                <a:sym typeface="Russo One"/>
              </a:rPr>
              <a:t>клуб</a:t>
            </a:r>
            <a:r>
              <a:rPr lang="en-US" sz="5899" spc="-253" dirty="0">
                <a:solidFill>
                  <a:srgbClr val="2877B9"/>
                </a:solidFill>
                <a:latin typeface="Russo One"/>
                <a:ea typeface="Russo One"/>
                <a:cs typeface="Russo One"/>
                <a:sym typeface="Russo One"/>
              </a:rPr>
              <a:t>: «</a:t>
            </a:r>
            <a:r>
              <a:rPr lang="ru-RU" sz="5899" spc="-253" dirty="0">
                <a:solidFill>
                  <a:srgbClr val="2877B9"/>
                </a:solidFill>
                <a:latin typeface="Russo One"/>
                <a:ea typeface="Russo One"/>
                <a:cs typeface="Russo One"/>
                <a:sym typeface="Russo One"/>
              </a:rPr>
              <a:t>Мосты дружбы. Говорим по-русски о России и своей стране</a:t>
            </a:r>
            <a:r>
              <a:rPr lang="en-US" sz="5899" spc="-253" dirty="0">
                <a:solidFill>
                  <a:srgbClr val="2877B9"/>
                </a:solidFill>
                <a:latin typeface="Russo One"/>
                <a:ea typeface="Russo One"/>
                <a:cs typeface="Russo One"/>
                <a:sym typeface="Russo One"/>
              </a:rPr>
              <a:t>»</a:t>
            </a:r>
          </a:p>
          <a:p>
            <a:pPr algn="ctr">
              <a:lnSpc>
                <a:spcPts val="2660"/>
              </a:lnSpc>
            </a:pPr>
            <a:endParaRPr lang="en-US" sz="5899" spc="-253" dirty="0">
              <a:solidFill>
                <a:srgbClr val="2877B9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8220830" y="7914609"/>
            <a:ext cx="3451882" cy="2491631"/>
          </a:xfrm>
          <a:custGeom>
            <a:avLst/>
            <a:gdLst/>
            <a:ahLst/>
            <a:cxnLst/>
            <a:rect l="l" t="t" r="r" b="b"/>
            <a:pathLst>
              <a:path w="3451882" h="2491631">
                <a:moveTo>
                  <a:pt x="0" y="0"/>
                </a:moveTo>
                <a:lnTo>
                  <a:pt x="3451882" y="0"/>
                </a:lnTo>
                <a:lnTo>
                  <a:pt x="3451882" y="2491631"/>
                </a:lnTo>
                <a:lnTo>
                  <a:pt x="0" y="24916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9" name="Freeform 19"/>
          <p:cNvSpPr/>
          <p:nvPr/>
        </p:nvSpPr>
        <p:spPr>
          <a:xfrm>
            <a:off x="11672712" y="7752288"/>
            <a:ext cx="1262820" cy="2767136"/>
          </a:xfrm>
          <a:custGeom>
            <a:avLst/>
            <a:gdLst/>
            <a:ahLst/>
            <a:cxnLst/>
            <a:rect l="l" t="t" r="r" b="b"/>
            <a:pathLst>
              <a:path w="1262820" h="2767136">
                <a:moveTo>
                  <a:pt x="0" y="0"/>
                </a:moveTo>
                <a:lnTo>
                  <a:pt x="1262821" y="0"/>
                </a:lnTo>
                <a:lnTo>
                  <a:pt x="1262821" y="2767137"/>
                </a:lnTo>
                <a:lnTo>
                  <a:pt x="0" y="27671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0" name="Freeform 20"/>
          <p:cNvSpPr/>
          <p:nvPr/>
        </p:nvSpPr>
        <p:spPr>
          <a:xfrm>
            <a:off x="3892987" y="7519864"/>
            <a:ext cx="3217600" cy="2767136"/>
          </a:xfrm>
          <a:custGeom>
            <a:avLst/>
            <a:gdLst/>
            <a:ahLst/>
            <a:cxnLst/>
            <a:rect l="l" t="t" r="r" b="b"/>
            <a:pathLst>
              <a:path w="3217600" h="2767136">
                <a:moveTo>
                  <a:pt x="0" y="0"/>
                </a:moveTo>
                <a:lnTo>
                  <a:pt x="3217601" y="0"/>
                </a:lnTo>
                <a:lnTo>
                  <a:pt x="3217601" y="2767136"/>
                </a:lnTo>
                <a:lnTo>
                  <a:pt x="0" y="27671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1" name="Freeform 21"/>
          <p:cNvSpPr/>
          <p:nvPr/>
        </p:nvSpPr>
        <p:spPr>
          <a:xfrm>
            <a:off x="6692095" y="6191250"/>
            <a:ext cx="1601031" cy="4114800"/>
          </a:xfrm>
          <a:custGeom>
            <a:avLst/>
            <a:gdLst/>
            <a:ahLst/>
            <a:cxnLst/>
            <a:rect l="l" t="t" r="r" b="b"/>
            <a:pathLst>
              <a:path w="1601031" h="4114800">
                <a:moveTo>
                  <a:pt x="0" y="0"/>
                </a:moveTo>
                <a:lnTo>
                  <a:pt x="1601031" y="0"/>
                </a:lnTo>
                <a:lnTo>
                  <a:pt x="16010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Freeform 22"/>
          <p:cNvSpPr/>
          <p:nvPr/>
        </p:nvSpPr>
        <p:spPr>
          <a:xfrm>
            <a:off x="2067224" y="6191250"/>
            <a:ext cx="3217025" cy="4114800"/>
          </a:xfrm>
          <a:custGeom>
            <a:avLst/>
            <a:gdLst/>
            <a:ahLst/>
            <a:cxnLst/>
            <a:rect l="l" t="t" r="r" b="b"/>
            <a:pathLst>
              <a:path w="3217025" h="4114800">
                <a:moveTo>
                  <a:pt x="0" y="0"/>
                </a:moveTo>
                <a:lnTo>
                  <a:pt x="3217026" y="0"/>
                </a:lnTo>
                <a:lnTo>
                  <a:pt x="3217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3" name="Freeform 23"/>
          <p:cNvSpPr/>
          <p:nvPr/>
        </p:nvSpPr>
        <p:spPr>
          <a:xfrm>
            <a:off x="11934265" y="6404625"/>
            <a:ext cx="5325035" cy="4114800"/>
          </a:xfrm>
          <a:custGeom>
            <a:avLst/>
            <a:gdLst/>
            <a:ahLst/>
            <a:cxnLst/>
            <a:rect l="l" t="t" r="r" b="b"/>
            <a:pathLst>
              <a:path w="5325035" h="4114800">
                <a:moveTo>
                  <a:pt x="0" y="0"/>
                </a:moveTo>
                <a:lnTo>
                  <a:pt x="5325035" y="0"/>
                </a:lnTo>
                <a:lnTo>
                  <a:pt x="53250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4" name="Freeform 24"/>
          <p:cNvSpPr/>
          <p:nvPr/>
        </p:nvSpPr>
        <p:spPr>
          <a:xfrm>
            <a:off x="75803" y="6172200"/>
            <a:ext cx="2603546" cy="4114800"/>
          </a:xfrm>
          <a:custGeom>
            <a:avLst/>
            <a:gdLst/>
            <a:ahLst/>
            <a:cxnLst/>
            <a:rect l="l" t="t" r="r" b="b"/>
            <a:pathLst>
              <a:path w="2603546" h="4114800">
                <a:moveTo>
                  <a:pt x="0" y="0"/>
                </a:moveTo>
                <a:lnTo>
                  <a:pt x="2603546" y="0"/>
                </a:lnTo>
                <a:lnTo>
                  <a:pt x="26035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5" name="Freeform 25"/>
          <p:cNvSpPr/>
          <p:nvPr/>
        </p:nvSpPr>
        <p:spPr>
          <a:xfrm>
            <a:off x="9539607" y="6291440"/>
            <a:ext cx="3800579" cy="4114800"/>
          </a:xfrm>
          <a:custGeom>
            <a:avLst/>
            <a:gdLst/>
            <a:ahLst/>
            <a:cxnLst/>
            <a:rect l="l" t="t" r="r" b="b"/>
            <a:pathLst>
              <a:path w="3800579" h="4114800">
                <a:moveTo>
                  <a:pt x="0" y="0"/>
                </a:moveTo>
                <a:lnTo>
                  <a:pt x="3800579" y="0"/>
                </a:lnTo>
                <a:lnTo>
                  <a:pt x="3800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6" name="Freeform 26"/>
          <p:cNvSpPr/>
          <p:nvPr/>
        </p:nvSpPr>
        <p:spPr>
          <a:xfrm>
            <a:off x="6729895" y="6172200"/>
            <a:ext cx="4047467" cy="4114800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7" name="Freeform 27"/>
          <p:cNvSpPr/>
          <p:nvPr/>
        </p:nvSpPr>
        <p:spPr>
          <a:xfrm>
            <a:off x="-540767" y="-487956"/>
            <a:ext cx="4433754" cy="4433754"/>
          </a:xfrm>
          <a:custGeom>
            <a:avLst/>
            <a:gdLst/>
            <a:ahLst/>
            <a:cxnLst/>
            <a:rect l="l" t="t" r="r" b="b"/>
            <a:pathLst>
              <a:path w="4433754" h="4433754">
                <a:moveTo>
                  <a:pt x="0" y="0"/>
                </a:moveTo>
                <a:lnTo>
                  <a:pt x="4433754" y="0"/>
                </a:lnTo>
                <a:lnTo>
                  <a:pt x="4433754" y="4433754"/>
                </a:lnTo>
                <a:lnTo>
                  <a:pt x="0" y="443375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8" name="Freeform 28"/>
          <p:cNvSpPr/>
          <p:nvPr/>
        </p:nvSpPr>
        <p:spPr>
          <a:xfrm>
            <a:off x="14762239" y="150920"/>
            <a:ext cx="3509993" cy="2480395"/>
          </a:xfrm>
          <a:custGeom>
            <a:avLst/>
            <a:gdLst/>
            <a:ahLst/>
            <a:cxnLst/>
            <a:rect l="l" t="t" r="r" b="b"/>
            <a:pathLst>
              <a:path w="3509993" h="2480395">
                <a:moveTo>
                  <a:pt x="0" y="0"/>
                </a:moveTo>
                <a:lnTo>
                  <a:pt x="3509993" y="0"/>
                </a:lnTo>
                <a:lnTo>
                  <a:pt x="3509993" y="2480395"/>
                </a:lnTo>
                <a:lnTo>
                  <a:pt x="0" y="2480395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9" name="Rectangle 616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F3D72-5AB5-977D-90B1-E55293791ABC}"/>
              </a:ext>
            </a:extLst>
          </p:cNvPr>
          <p:cNvSpPr txBox="1"/>
          <p:nvPr/>
        </p:nvSpPr>
        <p:spPr>
          <a:xfrm>
            <a:off x="3048000" y="488053"/>
            <a:ext cx="4465023" cy="2935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 dirty="0" err="1">
                <a:solidFill>
                  <a:srgbClr val="C00000"/>
                </a:solidFill>
                <a:latin typeface="Russo One" panose="020B0604020202020204" charset="0"/>
                <a:ea typeface="+mj-ea"/>
                <a:cs typeface="+mj-cs"/>
              </a:rPr>
              <a:t>Ложь</a:t>
            </a:r>
            <a:endParaRPr lang="en-US" sz="8100" dirty="0">
              <a:solidFill>
                <a:srgbClr val="C00000"/>
              </a:solidFill>
              <a:latin typeface="Russo One" panose="020B0604020202020204" charset="0"/>
              <a:ea typeface="+mj-ea"/>
              <a:cs typeface="+mj-cs"/>
            </a:endParaRPr>
          </a:p>
        </p:txBody>
      </p:sp>
      <p:sp>
        <p:nvSpPr>
          <p:cNvPr id="617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128838" y="-11329"/>
                  <a:pt x="306779" y="5198"/>
                  <a:pt x="599389" y="0"/>
                </a:cubicBezTo>
                <a:cubicBezTo>
                  <a:pt x="891999" y="-5198"/>
                  <a:pt x="916635" y="-24425"/>
                  <a:pt x="1198778" y="0"/>
                </a:cubicBezTo>
                <a:cubicBezTo>
                  <a:pt x="1480921" y="24425"/>
                  <a:pt x="1761605" y="-17440"/>
                  <a:pt x="1954530" y="0"/>
                </a:cubicBezTo>
                <a:cubicBezTo>
                  <a:pt x="2147455" y="17440"/>
                  <a:pt x="2239112" y="-16223"/>
                  <a:pt x="2501798" y="0"/>
                </a:cubicBezTo>
                <a:cubicBezTo>
                  <a:pt x="2764484" y="16223"/>
                  <a:pt x="2838074" y="12987"/>
                  <a:pt x="3049067" y="0"/>
                </a:cubicBezTo>
                <a:cubicBezTo>
                  <a:pt x="3260060" y="-12987"/>
                  <a:pt x="3470388" y="-15138"/>
                  <a:pt x="3700577" y="0"/>
                </a:cubicBezTo>
                <a:cubicBezTo>
                  <a:pt x="3930766" y="15138"/>
                  <a:pt x="4052672" y="-14938"/>
                  <a:pt x="4247845" y="0"/>
                </a:cubicBezTo>
                <a:cubicBezTo>
                  <a:pt x="4443018" y="14938"/>
                  <a:pt x="4730158" y="-1623"/>
                  <a:pt x="5212080" y="0"/>
                </a:cubicBezTo>
                <a:cubicBezTo>
                  <a:pt x="5212790" y="9050"/>
                  <a:pt x="5211442" y="21151"/>
                  <a:pt x="5212080" y="27432"/>
                </a:cubicBezTo>
                <a:cubicBezTo>
                  <a:pt x="4991075" y="27722"/>
                  <a:pt x="4932008" y="37429"/>
                  <a:pt x="4664812" y="27432"/>
                </a:cubicBezTo>
                <a:cubicBezTo>
                  <a:pt x="4397616" y="17435"/>
                  <a:pt x="4374940" y="47585"/>
                  <a:pt x="4117543" y="27432"/>
                </a:cubicBezTo>
                <a:cubicBezTo>
                  <a:pt x="3860146" y="7279"/>
                  <a:pt x="3773367" y="36569"/>
                  <a:pt x="3466033" y="27432"/>
                </a:cubicBezTo>
                <a:cubicBezTo>
                  <a:pt x="3158699" y="18296"/>
                  <a:pt x="3137854" y="54523"/>
                  <a:pt x="2918765" y="27432"/>
                </a:cubicBezTo>
                <a:cubicBezTo>
                  <a:pt x="2699676" y="341"/>
                  <a:pt x="2536311" y="13149"/>
                  <a:pt x="2423617" y="27432"/>
                </a:cubicBezTo>
                <a:cubicBezTo>
                  <a:pt x="2310923" y="41715"/>
                  <a:pt x="2021228" y="23141"/>
                  <a:pt x="1772107" y="27432"/>
                </a:cubicBezTo>
                <a:cubicBezTo>
                  <a:pt x="1522986" y="31724"/>
                  <a:pt x="1317107" y="20364"/>
                  <a:pt x="1120597" y="27432"/>
                </a:cubicBezTo>
                <a:cubicBezTo>
                  <a:pt x="924087" y="34501"/>
                  <a:pt x="454536" y="8495"/>
                  <a:pt x="0" y="27432"/>
                </a:cubicBezTo>
                <a:cubicBezTo>
                  <a:pt x="-1228" y="21145"/>
                  <a:pt x="-815" y="8816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33695" y="-764"/>
                  <a:pt x="364103" y="24957"/>
                  <a:pt x="547268" y="0"/>
                </a:cubicBezTo>
                <a:cubicBezTo>
                  <a:pt x="730433" y="-24957"/>
                  <a:pt x="937737" y="-21107"/>
                  <a:pt x="1303020" y="0"/>
                </a:cubicBezTo>
                <a:cubicBezTo>
                  <a:pt x="1668303" y="21107"/>
                  <a:pt x="1620404" y="13071"/>
                  <a:pt x="1798168" y="0"/>
                </a:cubicBezTo>
                <a:cubicBezTo>
                  <a:pt x="1975932" y="-13071"/>
                  <a:pt x="2090998" y="4232"/>
                  <a:pt x="2293315" y="0"/>
                </a:cubicBezTo>
                <a:cubicBezTo>
                  <a:pt x="2495632" y="-4232"/>
                  <a:pt x="2738710" y="-17332"/>
                  <a:pt x="2944825" y="0"/>
                </a:cubicBezTo>
                <a:cubicBezTo>
                  <a:pt x="3150940" y="17332"/>
                  <a:pt x="3308101" y="26665"/>
                  <a:pt x="3544214" y="0"/>
                </a:cubicBezTo>
                <a:cubicBezTo>
                  <a:pt x="3780327" y="-26665"/>
                  <a:pt x="4028425" y="-24303"/>
                  <a:pt x="4247845" y="0"/>
                </a:cubicBezTo>
                <a:cubicBezTo>
                  <a:pt x="4467265" y="24303"/>
                  <a:pt x="4779418" y="33057"/>
                  <a:pt x="5212080" y="0"/>
                </a:cubicBezTo>
                <a:cubicBezTo>
                  <a:pt x="5212137" y="6776"/>
                  <a:pt x="5210915" y="20935"/>
                  <a:pt x="5212080" y="27432"/>
                </a:cubicBezTo>
                <a:cubicBezTo>
                  <a:pt x="4921467" y="60248"/>
                  <a:pt x="4631077" y="62273"/>
                  <a:pt x="4456328" y="27432"/>
                </a:cubicBezTo>
                <a:cubicBezTo>
                  <a:pt x="4281579" y="-7409"/>
                  <a:pt x="4048724" y="47667"/>
                  <a:pt x="3856939" y="27432"/>
                </a:cubicBezTo>
                <a:cubicBezTo>
                  <a:pt x="3665154" y="7197"/>
                  <a:pt x="3498754" y="15866"/>
                  <a:pt x="3257550" y="27432"/>
                </a:cubicBezTo>
                <a:cubicBezTo>
                  <a:pt x="3016346" y="38998"/>
                  <a:pt x="2854089" y="39360"/>
                  <a:pt x="2710282" y="27432"/>
                </a:cubicBezTo>
                <a:cubicBezTo>
                  <a:pt x="2566475" y="15504"/>
                  <a:pt x="2336282" y="56792"/>
                  <a:pt x="2110892" y="27432"/>
                </a:cubicBezTo>
                <a:cubicBezTo>
                  <a:pt x="1885502" y="-1928"/>
                  <a:pt x="1825148" y="42061"/>
                  <a:pt x="1615745" y="27432"/>
                </a:cubicBezTo>
                <a:cubicBezTo>
                  <a:pt x="1406342" y="12803"/>
                  <a:pt x="1193655" y="44031"/>
                  <a:pt x="1016356" y="27432"/>
                </a:cubicBezTo>
                <a:cubicBezTo>
                  <a:pt x="839057" y="10833"/>
                  <a:pt x="292902" y="7819"/>
                  <a:pt x="0" y="27432"/>
                </a:cubicBezTo>
                <a:cubicBezTo>
                  <a:pt x="-234" y="21031"/>
                  <a:pt x="-921" y="632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F276A-7428-D878-FF88-A12C08170C15}"/>
              </a:ext>
            </a:extLst>
          </p:cNvPr>
          <p:cNvSpPr txBox="1"/>
          <p:nvPr/>
        </p:nvSpPr>
        <p:spPr>
          <a:xfrm>
            <a:off x="960120" y="4309348"/>
            <a:ext cx="7498080" cy="4981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Слова «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запрощаться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»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нет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, но р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усские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действительно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известны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долгими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прощаниями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,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для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описания такой ситуации есть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выражение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 «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застояться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 в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прощаниях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»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/>
                <a:latin typeface="Russo One" panose="020B0604020202020204" charset="0"/>
              </a:rPr>
              <a:t>!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/>
              <a:latin typeface="Russo One" panose="020B0604020202020204" charset="0"/>
            </a:endParaRPr>
          </a:p>
        </p:txBody>
      </p:sp>
      <p:pic>
        <p:nvPicPr>
          <p:cNvPr id="6146" name="Picture 2" descr="Professional Business Handshake Agreement Photo | Premium AI-generated ...">
            <a:extLst>
              <a:ext uri="{FF2B5EF4-FFF2-40B4-BE49-F238E27FC236}">
                <a16:creationId xmlns:a16="http://schemas.microsoft.com/office/drawing/2014/main" id="{3556EB36-41BD-6EDE-C91C-63B85B2C3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r="22665"/>
          <a:stretch>
            <a:fillRect/>
          </a:stretch>
        </p:blipFill>
        <p:spPr bwMode="auto">
          <a:xfrm>
            <a:off x="8720659" y="0"/>
            <a:ext cx="9565055" cy="953615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02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D1E3-F663-2FFC-BADD-F4D78CD88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id="{4C3901AF-7477-AA59-AD35-04D8965D22B0}"/>
              </a:ext>
            </a:extLst>
          </p:cNvPr>
          <p:cNvGrpSpPr/>
          <p:nvPr/>
        </p:nvGrpSpPr>
        <p:grpSpPr>
          <a:xfrm>
            <a:off x="12511845" y="7658100"/>
            <a:ext cx="3358647" cy="2622712"/>
            <a:chOff x="0" y="0"/>
            <a:chExt cx="884582" cy="932382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537C943A-630E-B033-AD58-9B2C5A3E3B34}"/>
                </a:ext>
              </a:extLst>
            </p:cNvPr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AA4908F8-E52B-F626-F1D2-70C6346D7B4E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60C43E97-780A-1DC3-ACA0-729E6BFA5B18}"/>
              </a:ext>
            </a:extLst>
          </p:cNvPr>
          <p:cNvGrpSpPr/>
          <p:nvPr/>
        </p:nvGrpSpPr>
        <p:grpSpPr>
          <a:xfrm>
            <a:off x="14923259" y="6746862"/>
            <a:ext cx="3358647" cy="3540138"/>
            <a:chOff x="0" y="0"/>
            <a:chExt cx="884582" cy="932382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A28BA08-BD16-FEE0-4DBF-F8D4215213A3}"/>
                </a:ext>
              </a:extLst>
            </p:cNvPr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CEDC418F-F408-F13B-B051-9872E388CA07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sp>
        <p:nvSpPr>
          <p:cNvPr id="21" name="Freeform 8">
            <a:extLst>
              <a:ext uri="{FF2B5EF4-FFF2-40B4-BE49-F238E27FC236}">
                <a16:creationId xmlns:a16="http://schemas.microsoft.com/office/drawing/2014/main" id="{46AF96A0-A9A6-B32C-9AFA-1C1DA7C0D478}"/>
              </a:ext>
            </a:extLst>
          </p:cNvPr>
          <p:cNvSpPr/>
          <p:nvPr/>
        </p:nvSpPr>
        <p:spPr>
          <a:xfrm flipH="1">
            <a:off x="9399066" y="5536880"/>
            <a:ext cx="8957374" cy="4142251"/>
          </a:xfrm>
          <a:custGeom>
            <a:avLst/>
            <a:gdLst/>
            <a:ahLst/>
            <a:cxnLst/>
            <a:rect l="l" t="t" r="r" b="b"/>
            <a:pathLst>
              <a:path w="8210550" h="3869222">
                <a:moveTo>
                  <a:pt x="8210550" y="0"/>
                </a:moveTo>
                <a:lnTo>
                  <a:pt x="0" y="0"/>
                </a:lnTo>
                <a:lnTo>
                  <a:pt x="0" y="3869221"/>
                </a:lnTo>
                <a:lnTo>
                  <a:pt x="8210550" y="3869221"/>
                </a:lnTo>
                <a:lnTo>
                  <a:pt x="82105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DB9E66-7172-A42A-1038-C587FC1ED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221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В русских семьях есть традиция: когда переезжаешь в новую квартиру, первой в дом должна зайти кошка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AE972934-C125-B592-937E-5327B3547C4D}"/>
              </a:ext>
            </a:extLst>
          </p:cNvPr>
          <p:cNvGrpSpPr/>
          <p:nvPr/>
        </p:nvGrpSpPr>
        <p:grpSpPr>
          <a:xfrm>
            <a:off x="0" y="6387084"/>
            <a:ext cx="4013969" cy="3886200"/>
            <a:chOff x="-172595" y="-38100"/>
            <a:chExt cx="1057177" cy="1023526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D88057D7-85E6-8AC5-A62C-2C98FBD978CC}"/>
                </a:ext>
              </a:extLst>
            </p:cNvPr>
            <p:cNvSpPr/>
            <p:nvPr/>
          </p:nvSpPr>
          <p:spPr>
            <a:xfrm>
              <a:off x="-172595" y="53044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43AADF31-F2D2-FAC3-4EE0-4907C7AD2AD1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sp>
        <p:nvSpPr>
          <p:cNvPr id="4" name="Freeform 16">
            <a:extLst>
              <a:ext uri="{FF2B5EF4-FFF2-40B4-BE49-F238E27FC236}">
                <a16:creationId xmlns:a16="http://schemas.microsoft.com/office/drawing/2014/main" id="{D03FB03E-0070-BC19-E19C-D620613FE13A}"/>
              </a:ext>
            </a:extLst>
          </p:cNvPr>
          <p:cNvSpPr/>
          <p:nvPr/>
        </p:nvSpPr>
        <p:spPr>
          <a:xfrm>
            <a:off x="-220840" y="5175504"/>
            <a:ext cx="8213598" cy="5064047"/>
          </a:xfrm>
          <a:custGeom>
            <a:avLst/>
            <a:gdLst/>
            <a:ahLst/>
            <a:cxnLst/>
            <a:rect l="l" t="t" r="r" b="b"/>
            <a:pathLst>
              <a:path w="8210550" h="3869222">
                <a:moveTo>
                  <a:pt x="0" y="0"/>
                </a:moveTo>
                <a:lnTo>
                  <a:pt x="8210550" y="0"/>
                </a:lnTo>
                <a:lnTo>
                  <a:pt x="8210550" y="3869221"/>
                </a:lnTo>
                <a:lnTo>
                  <a:pt x="0" y="3869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1C4B163F-703B-9E90-5C07-C4AA3CB34972}"/>
              </a:ext>
            </a:extLst>
          </p:cNvPr>
          <p:cNvSpPr/>
          <p:nvPr/>
        </p:nvSpPr>
        <p:spPr>
          <a:xfrm>
            <a:off x="4105274" y="7277100"/>
            <a:ext cx="3971925" cy="3009900"/>
          </a:xfrm>
          <a:custGeom>
            <a:avLst/>
            <a:gdLst/>
            <a:ahLst/>
            <a:cxnLst/>
            <a:rect l="l" t="t" r="r" b="b"/>
            <a:pathLst>
              <a:path w="3217600" h="2767136">
                <a:moveTo>
                  <a:pt x="0" y="0"/>
                </a:moveTo>
                <a:lnTo>
                  <a:pt x="3217601" y="0"/>
                </a:lnTo>
                <a:lnTo>
                  <a:pt x="3217601" y="2767136"/>
                </a:lnTo>
                <a:lnTo>
                  <a:pt x="0" y="2767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04D060BD-5775-5FE5-8C06-A605817BBD23}"/>
              </a:ext>
            </a:extLst>
          </p:cNvPr>
          <p:cNvSpPr/>
          <p:nvPr/>
        </p:nvSpPr>
        <p:spPr>
          <a:xfrm>
            <a:off x="533400" y="6172200"/>
            <a:ext cx="2603546" cy="4114800"/>
          </a:xfrm>
          <a:custGeom>
            <a:avLst/>
            <a:gdLst/>
            <a:ahLst/>
            <a:cxnLst/>
            <a:rect l="l" t="t" r="r" b="b"/>
            <a:pathLst>
              <a:path w="2603546" h="4114800">
                <a:moveTo>
                  <a:pt x="0" y="0"/>
                </a:moveTo>
                <a:lnTo>
                  <a:pt x="2603546" y="0"/>
                </a:lnTo>
                <a:lnTo>
                  <a:pt x="26035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A53A702B-F0F2-3F44-95AF-DC976101E656}"/>
              </a:ext>
            </a:extLst>
          </p:cNvPr>
          <p:cNvSpPr/>
          <p:nvPr/>
        </p:nvSpPr>
        <p:spPr>
          <a:xfrm>
            <a:off x="2179502" y="6141720"/>
            <a:ext cx="3217025" cy="4114800"/>
          </a:xfrm>
          <a:custGeom>
            <a:avLst/>
            <a:gdLst/>
            <a:ahLst/>
            <a:cxnLst/>
            <a:rect l="l" t="t" r="r" b="b"/>
            <a:pathLst>
              <a:path w="3217025" h="4114800">
                <a:moveTo>
                  <a:pt x="0" y="0"/>
                </a:moveTo>
                <a:lnTo>
                  <a:pt x="3217026" y="0"/>
                </a:lnTo>
                <a:lnTo>
                  <a:pt x="3217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1D550270-0391-520D-D16E-4EF52CFA751A}"/>
              </a:ext>
            </a:extLst>
          </p:cNvPr>
          <p:cNvSpPr/>
          <p:nvPr/>
        </p:nvSpPr>
        <p:spPr>
          <a:xfrm>
            <a:off x="7940388" y="6126163"/>
            <a:ext cx="1601031" cy="4114800"/>
          </a:xfrm>
          <a:custGeom>
            <a:avLst/>
            <a:gdLst/>
            <a:ahLst/>
            <a:cxnLst/>
            <a:rect l="l" t="t" r="r" b="b"/>
            <a:pathLst>
              <a:path w="1601031" h="4114800">
                <a:moveTo>
                  <a:pt x="0" y="0"/>
                </a:moveTo>
                <a:lnTo>
                  <a:pt x="1601031" y="0"/>
                </a:lnTo>
                <a:lnTo>
                  <a:pt x="16010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A89FFFAE-0896-E208-E0D2-66C5D62B325F}"/>
              </a:ext>
            </a:extLst>
          </p:cNvPr>
          <p:cNvSpPr/>
          <p:nvPr/>
        </p:nvSpPr>
        <p:spPr>
          <a:xfrm>
            <a:off x="9448800" y="6172200"/>
            <a:ext cx="3800579" cy="4114800"/>
          </a:xfrm>
          <a:custGeom>
            <a:avLst/>
            <a:gdLst/>
            <a:ahLst/>
            <a:cxnLst/>
            <a:rect l="l" t="t" r="r" b="b"/>
            <a:pathLst>
              <a:path w="3800579" h="4114800">
                <a:moveTo>
                  <a:pt x="0" y="0"/>
                </a:moveTo>
                <a:lnTo>
                  <a:pt x="3800579" y="0"/>
                </a:lnTo>
                <a:lnTo>
                  <a:pt x="3800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026F71CC-C6A8-215C-7204-EDC04F57A6DE}"/>
              </a:ext>
            </a:extLst>
          </p:cNvPr>
          <p:cNvSpPr/>
          <p:nvPr/>
        </p:nvSpPr>
        <p:spPr>
          <a:xfrm>
            <a:off x="6261112" y="5918983"/>
            <a:ext cx="4047467" cy="4114800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DBF59B7A-A902-65F5-09D1-0763D9CC4274}"/>
              </a:ext>
            </a:extLst>
          </p:cNvPr>
          <p:cNvSpPr/>
          <p:nvPr/>
        </p:nvSpPr>
        <p:spPr>
          <a:xfrm>
            <a:off x="13637821" y="6196565"/>
            <a:ext cx="4941354" cy="4114800"/>
          </a:xfrm>
          <a:custGeom>
            <a:avLst/>
            <a:gdLst/>
            <a:ahLst/>
            <a:cxnLst/>
            <a:rect l="l" t="t" r="r" b="b"/>
            <a:pathLst>
              <a:path w="4941354" h="4114800">
                <a:moveTo>
                  <a:pt x="0" y="0"/>
                </a:moveTo>
                <a:lnTo>
                  <a:pt x="4941353" y="0"/>
                </a:lnTo>
                <a:lnTo>
                  <a:pt x="49413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02FB5F55-B826-FC54-F8C3-CCD27F7A5498}"/>
              </a:ext>
            </a:extLst>
          </p:cNvPr>
          <p:cNvSpPr/>
          <p:nvPr/>
        </p:nvSpPr>
        <p:spPr>
          <a:xfrm>
            <a:off x="11693652" y="6274606"/>
            <a:ext cx="5325035" cy="4114800"/>
          </a:xfrm>
          <a:custGeom>
            <a:avLst/>
            <a:gdLst/>
            <a:ahLst/>
            <a:cxnLst/>
            <a:rect l="l" t="t" r="r" b="b"/>
            <a:pathLst>
              <a:path w="5325035" h="4114800">
                <a:moveTo>
                  <a:pt x="0" y="0"/>
                </a:moveTo>
                <a:lnTo>
                  <a:pt x="5325035" y="0"/>
                </a:lnTo>
                <a:lnTo>
                  <a:pt x="53250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45679B1-BEC6-D86D-990C-EF70918C5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2" r="14821"/>
          <a:stretch>
            <a:fillRect/>
          </a:stretch>
        </p:blipFill>
        <p:spPr bwMode="auto">
          <a:xfrm>
            <a:off x="9343822" y="10"/>
            <a:ext cx="8944178" cy="10286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7">
            <a:extLst>
              <a:ext uri="{FF2B5EF4-FFF2-40B4-BE49-F238E27FC236}">
                <a16:creationId xmlns:a16="http://schemas.microsoft.com/office/drawing/2014/main" id="{59FB4107-4736-7D45-AA2F-2C52339630BC}"/>
              </a:ext>
            </a:extLst>
          </p:cNvPr>
          <p:cNvSpPr txBox="1">
            <a:spLocks/>
          </p:cNvSpPr>
          <p:nvPr/>
        </p:nvSpPr>
        <p:spPr>
          <a:xfrm>
            <a:off x="1752600" y="4686300"/>
            <a:ext cx="652086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88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Верно!</a:t>
            </a:r>
          </a:p>
        </p:txBody>
      </p:sp>
      <p:sp>
        <p:nvSpPr>
          <p:cNvPr id="5" name="Freeform 27">
            <a:extLst>
              <a:ext uri="{FF2B5EF4-FFF2-40B4-BE49-F238E27FC236}">
                <a16:creationId xmlns:a16="http://schemas.microsoft.com/office/drawing/2014/main" id="{79E3C4EF-50FC-2AFD-29AF-852E608A6F7D}"/>
              </a:ext>
            </a:extLst>
          </p:cNvPr>
          <p:cNvSpPr/>
          <p:nvPr/>
        </p:nvSpPr>
        <p:spPr>
          <a:xfrm>
            <a:off x="-464277" y="-114300"/>
            <a:ext cx="4433754" cy="4433754"/>
          </a:xfrm>
          <a:custGeom>
            <a:avLst/>
            <a:gdLst/>
            <a:ahLst/>
            <a:cxnLst/>
            <a:rect l="l" t="t" r="r" b="b"/>
            <a:pathLst>
              <a:path w="4433754" h="4433754">
                <a:moveTo>
                  <a:pt x="0" y="0"/>
                </a:moveTo>
                <a:lnTo>
                  <a:pt x="4433754" y="0"/>
                </a:lnTo>
                <a:lnTo>
                  <a:pt x="4433754" y="4433754"/>
                </a:lnTo>
                <a:lnTo>
                  <a:pt x="0" y="4433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2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A2BC9-4C50-856E-7B74-10939229C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id="{B739EB34-D369-D4FB-018F-35926FD1BA10}"/>
              </a:ext>
            </a:extLst>
          </p:cNvPr>
          <p:cNvGrpSpPr/>
          <p:nvPr/>
        </p:nvGrpSpPr>
        <p:grpSpPr>
          <a:xfrm>
            <a:off x="12225155" y="7231371"/>
            <a:ext cx="3358647" cy="3540138"/>
            <a:chOff x="0" y="0"/>
            <a:chExt cx="884582" cy="932382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8ECB5D29-4313-2CDA-516F-42D10F5C265A}"/>
                </a:ext>
              </a:extLst>
            </p:cNvPr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3B2142E8-EA5C-5138-EECF-126E246C523F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9024A9BE-2E06-F274-6CCB-7182B37490C3}"/>
              </a:ext>
            </a:extLst>
          </p:cNvPr>
          <p:cNvGrpSpPr/>
          <p:nvPr/>
        </p:nvGrpSpPr>
        <p:grpSpPr>
          <a:xfrm>
            <a:off x="14923259" y="6746862"/>
            <a:ext cx="3358647" cy="3540138"/>
            <a:chOff x="0" y="0"/>
            <a:chExt cx="884582" cy="932382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8C290AD1-3303-9ABC-AFAC-10FF214D14D6}"/>
                </a:ext>
              </a:extLst>
            </p:cNvPr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A3E14626-E515-C51D-9127-A6097D11EF2C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sp>
        <p:nvSpPr>
          <p:cNvPr id="21" name="Freeform 8">
            <a:extLst>
              <a:ext uri="{FF2B5EF4-FFF2-40B4-BE49-F238E27FC236}">
                <a16:creationId xmlns:a16="http://schemas.microsoft.com/office/drawing/2014/main" id="{7F7A2735-2971-50F0-05BC-CE9E06450BBB}"/>
              </a:ext>
            </a:extLst>
          </p:cNvPr>
          <p:cNvSpPr/>
          <p:nvPr/>
        </p:nvSpPr>
        <p:spPr>
          <a:xfrm flipH="1">
            <a:off x="9399066" y="5536880"/>
            <a:ext cx="8957374" cy="4142251"/>
          </a:xfrm>
          <a:custGeom>
            <a:avLst/>
            <a:gdLst/>
            <a:ahLst/>
            <a:cxnLst/>
            <a:rect l="l" t="t" r="r" b="b"/>
            <a:pathLst>
              <a:path w="8210550" h="3869222">
                <a:moveTo>
                  <a:pt x="8210550" y="0"/>
                </a:moveTo>
                <a:lnTo>
                  <a:pt x="0" y="0"/>
                </a:lnTo>
                <a:lnTo>
                  <a:pt x="0" y="3869221"/>
                </a:lnTo>
                <a:lnTo>
                  <a:pt x="8210550" y="3869221"/>
                </a:lnTo>
                <a:lnTo>
                  <a:pt x="82105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2B49DB-F1E4-BDF5-6339-E9A8965A7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249" y="1734512"/>
            <a:ext cx="16230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В Сибири варят варенье из шишек, и оно имеет вкус, похожий на мед.</a:t>
            </a:r>
            <a:br>
              <a:rPr lang="ru-RU" dirty="0"/>
            </a:br>
            <a:endParaRPr lang="ru-RU" dirty="0"/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7383EF85-EBD2-79EB-1DA5-F1DB6B2E034C}"/>
              </a:ext>
            </a:extLst>
          </p:cNvPr>
          <p:cNvGrpSpPr/>
          <p:nvPr/>
        </p:nvGrpSpPr>
        <p:grpSpPr>
          <a:xfrm>
            <a:off x="0" y="6387084"/>
            <a:ext cx="4013969" cy="3886200"/>
            <a:chOff x="-172595" y="-38100"/>
            <a:chExt cx="1057177" cy="1023526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85F0DAA-F920-065B-6A42-3AA76DBF2D31}"/>
                </a:ext>
              </a:extLst>
            </p:cNvPr>
            <p:cNvSpPr/>
            <p:nvPr/>
          </p:nvSpPr>
          <p:spPr>
            <a:xfrm>
              <a:off x="-172595" y="53044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A200C75A-582C-4747-EB84-7A986F5D4CF5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sp>
        <p:nvSpPr>
          <p:cNvPr id="4" name="Freeform 16">
            <a:extLst>
              <a:ext uri="{FF2B5EF4-FFF2-40B4-BE49-F238E27FC236}">
                <a16:creationId xmlns:a16="http://schemas.microsoft.com/office/drawing/2014/main" id="{0D4E719B-F842-E7FE-4AC7-2D238724C372}"/>
              </a:ext>
            </a:extLst>
          </p:cNvPr>
          <p:cNvSpPr/>
          <p:nvPr/>
        </p:nvSpPr>
        <p:spPr>
          <a:xfrm>
            <a:off x="-220840" y="5175504"/>
            <a:ext cx="8213598" cy="5064047"/>
          </a:xfrm>
          <a:custGeom>
            <a:avLst/>
            <a:gdLst/>
            <a:ahLst/>
            <a:cxnLst/>
            <a:rect l="l" t="t" r="r" b="b"/>
            <a:pathLst>
              <a:path w="8210550" h="3869222">
                <a:moveTo>
                  <a:pt x="0" y="0"/>
                </a:moveTo>
                <a:lnTo>
                  <a:pt x="8210550" y="0"/>
                </a:lnTo>
                <a:lnTo>
                  <a:pt x="8210550" y="3869221"/>
                </a:lnTo>
                <a:lnTo>
                  <a:pt x="0" y="3869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FB95487F-6613-EB11-E1BE-C23EA2118672}"/>
              </a:ext>
            </a:extLst>
          </p:cNvPr>
          <p:cNvSpPr/>
          <p:nvPr/>
        </p:nvSpPr>
        <p:spPr>
          <a:xfrm>
            <a:off x="4105274" y="7277100"/>
            <a:ext cx="3971925" cy="3009900"/>
          </a:xfrm>
          <a:custGeom>
            <a:avLst/>
            <a:gdLst/>
            <a:ahLst/>
            <a:cxnLst/>
            <a:rect l="l" t="t" r="r" b="b"/>
            <a:pathLst>
              <a:path w="3217600" h="2767136">
                <a:moveTo>
                  <a:pt x="0" y="0"/>
                </a:moveTo>
                <a:lnTo>
                  <a:pt x="3217601" y="0"/>
                </a:lnTo>
                <a:lnTo>
                  <a:pt x="3217601" y="2767136"/>
                </a:lnTo>
                <a:lnTo>
                  <a:pt x="0" y="2767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2C35FF1E-1E59-8758-D3D4-D0D2FF24EA70}"/>
              </a:ext>
            </a:extLst>
          </p:cNvPr>
          <p:cNvSpPr/>
          <p:nvPr/>
        </p:nvSpPr>
        <p:spPr>
          <a:xfrm>
            <a:off x="533400" y="6172200"/>
            <a:ext cx="2603546" cy="4114800"/>
          </a:xfrm>
          <a:custGeom>
            <a:avLst/>
            <a:gdLst/>
            <a:ahLst/>
            <a:cxnLst/>
            <a:rect l="l" t="t" r="r" b="b"/>
            <a:pathLst>
              <a:path w="2603546" h="4114800">
                <a:moveTo>
                  <a:pt x="0" y="0"/>
                </a:moveTo>
                <a:lnTo>
                  <a:pt x="2603546" y="0"/>
                </a:lnTo>
                <a:lnTo>
                  <a:pt x="26035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F31C8471-964A-E123-6FE2-17F8A08AA265}"/>
              </a:ext>
            </a:extLst>
          </p:cNvPr>
          <p:cNvSpPr/>
          <p:nvPr/>
        </p:nvSpPr>
        <p:spPr>
          <a:xfrm>
            <a:off x="2179502" y="6141720"/>
            <a:ext cx="3217025" cy="4114800"/>
          </a:xfrm>
          <a:custGeom>
            <a:avLst/>
            <a:gdLst/>
            <a:ahLst/>
            <a:cxnLst/>
            <a:rect l="l" t="t" r="r" b="b"/>
            <a:pathLst>
              <a:path w="3217025" h="4114800">
                <a:moveTo>
                  <a:pt x="0" y="0"/>
                </a:moveTo>
                <a:lnTo>
                  <a:pt x="3217026" y="0"/>
                </a:lnTo>
                <a:lnTo>
                  <a:pt x="3217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1DB9D97D-FA55-3FCA-D147-D3DC3CF62674}"/>
              </a:ext>
            </a:extLst>
          </p:cNvPr>
          <p:cNvSpPr/>
          <p:nvPr/>
        </p:nvSpPr>
        <p:spPr>
          <a:xfrm>
            <a:off x="7940388" y="6126163"/>
            <a:ext cx="1601031" cy="4114800"/>
          </a:xfrm>
          <a:custGeom>
            <a:avLst/>
            <a:gdLst/>
            <a:ahLst/>
            <a:cxnLst/>
            <a:rect l="l" t="t" r="r" b="b"/>
            <a:pathLst>
              <a:path w="1601031" h="4114800">
                <a:moveTo>
                  <a:pt x="0" y="0"/>
                </a:moveTo>
                <a:lnTo>
                  <a:pt x="1601031" y="0"/>
                </a:lnTo>
                <a:lnTo>
                  <a:pt x="16010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0E2F9DE6-4C17-2FFA-E733-443EDF044814}"/>
              </a:ext>
            </a:extLst>
          </p:cNvPr>
          <p:cNvSpPr/>
          <p:nvPr/>
        </p:nvSpPr>
        <p:spPr>
          <a:xfrm>
            <a:off x="9448800" y="6172200"/>
            <a:ext cx="3800579" cy="4114800"/>
          </a:xfrm>
          <a:custGeom>
            <a:avLst/>
            <a:gdLst/>
            <a:ahLst/>
            <a:cxnLst/>
            <a:rect l="l" t="t" r="r" b="b"/>
            <a:pathLst>
              <a:path w="3800579" h="4114800">
                <a:moveTo>
                  <a:pt x="0" y="0"/>
                </a:moveTo>
                <a:lnTo>
                  <a:pt x="3800579" y="0"/>
                </a:lnTo>
                <a:lnTo>
                  <a:pt x="3800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C3047C5D-DC13-48EA-5BD2-97F49EE23E2E}"/>
              </a:ext>
            </a:extLst>
          </p:cNvPr>
          <p:cNvSpPr/>
          <p:nvPr/>
        </p:nvSpPr>
        <p:spPr>
          <a:xfrm>
            <a:off x="6261112" y="5918983"/>
            <a:ext cx="4047467" cy="4114800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5685A4A7-ABD8-A53B-B197-275BF9830488}"/>
              </a:ext>
            </a:extLst>
          </p:cNvPr>
          <p:cNvSpPr/>
          <p:nvPr/>
        </p:nvSpPr>
        <p:spPr>
          <a:xfrm>
            <a:off x="13637821" y="6196565"/>
            <a:ext cx="4941354" cy="4114800"/>
          </a:xfrm>
          <a:custGeom>
            <a:avLst/>
            <a:gdLst/>
            <a:ahLst/>
            <a:cxnLst/>
            <a:rect l="l" t="t" r="r" b="b"/>
            <a:pathLst>
              <a:path w="4941354" h="4114800">
                <a:moveTo>
                  <a:pt x="0" y="0"/>
                </a:moveTo>
                <a:lnTo>
                  <a:pt x="4941353" y="0"/>
                </a:lnTo>
                <a:lnTo>
                  <a:pt x="49413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885209C6-9018-16E5-E607-55B0354ED74A}"/>
              </a:ext>
            </a:extLst>
          </p:cNvPr>
          <p:cNvSpPr/>
          <p:nvPr/>
        </p:nvSpPr>
        <p:spPr>
          <a:xfrm>
            <a:off x="11693652" y="6274606"/>
            <a:ext cx="5325035" cy="4114800"/>
          </a:xfrm>
          <a:custGeom>
            <a:avLst/>
            <a:gdLst/>
            <a:ahLst/>
            <a:cxnLst/>
            <a:rect l="l" t="t" r="r" b="b"/>
            <a:pathLst>
              <a:path w="5325035" h="4114800">
                <a:moveTo>
                  <a:pt x="0" y="0"/>
                </a:moveTo>
                <a:lnTo>
                  <a:pt x="5325035" y="0"/>
                </a:lnTo>
                <a:lnTo>
                  <a:pt x="53250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0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Варенье из шишек: рецепт приготовления">
            <a:extLst>
              <a:ext uri="{FF2B5EF4-FFF2-40B4-BE49-F238E27FC236}">
                <a16:creationId xmlns:a16="http://schemas.microsoft.com/office/drawing/2014/main" id="{1A5E8520-E097-895C-00FD-E49FDD822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3546" b="13756"/>
          <a:stretch/>
        </p:blipFill>
        <p:spPr bwMode="auto">
          <a:xfrm>
            <a:off x="6781800" y="0"/>
            <a:ext cx="1259757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7">
            <a:extLst>
              <a:ext uri="{FF2B5EF4-FFF2-40B4-BE49-F238E27FC236}">
                <a16:creationId xmlns:a16="http://schemas.microsoft.com/office/drawing/2014/main" id="{961B2ABC-B2E2-CE67-FD85-AD4F9A95CE57}"/>
              </a:ext>
            </a:extLst>
          </p:cNvPr>
          <p:cNvSpPr txBox="1">
            <a:spLocks/>
          </p:cNvSpPr>
          <p:nvPr/>
        </p:nvSpPr>
        <p:spPr>
          <a:xfrm>
            <a:off x="241881" y="4610100"/>
            <a:ext cx="652086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88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Верно!</a:t>
            </a:r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285CF646-CC76-4734-B0E8-BC7F2CCC78CE}"/>
              </a:ext>
            </a:extLst>
          </p:cNvPr>
          <p:cNvSpPr/>
          <p:nvPr/>
        </p:nvSpPr>
        <p:spPr>
          <a:xfrm>
            <a:off x="-457200" y="-571500"/>
            <a:ext cx="4433754" cy="4433754"/>
          </a:xfrm>
          <a:custGeom>
            <a:avLst/>
            <a:gdLst/>
            <a:ahLst/>
            <a:cxnLst/>
            <a:rect l="l" t="t" r="r" b="b"/>
            <a:pathLst>
              <a:path w="4433754" h="4433754">
                <a:moveTo>
                  <a:pt x="0" y="0"/>
                </a:moveTo>
                <a:lnTo>
                  <a:pt x="4433754" y="0"/>
                </a:lnTo>
                <a:lnTo>
                  <a:pt x="4433754" y="4433754"/>
                </a:lnTo>
                <a:lnTo>
                  <a:pt x="0" y="4433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16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922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69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Premium AI Image | an image illustrating a group of diverse people ...">
            <a:extLst>
              <a:ext uri="{FF2B5EF4-FFF2-40B4-BE49-F238E27FC236}">
                <a16:creationId xmlns:a16="http://schemas.microsoft.com/office/drawing/2014/main" id="{9FBF82FF-126E-C4A5-A493-D3A3D6099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>
            <a:fillRect/>
          </a:stretch>
        </p:blipFill>
        <p:spPr bwMode="auto">
          <a:xfrm>
            <a:off x="-21441" y="-1"/>
            <a:ext cx="18287980" cy="10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B702D496-72A3-C513-6BE3-5320932629AC}"/>
              </a:ext>
            </a:extLst>
          </p:cNvPr>
          <p:cNvSpPr txBox="1">
            <a:spLocks/>
          </p:cNvSpPr>
          <p:nvPr/>
        </p:nvSpPr>
        <p:spPr>
          <a:xfrm>
            <a:off x="1028700" y="3771900"/>
            <a:ext cx="16230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7200" dirty="0">
                <a:latin typeface="Russo One" panose="020B0604020202020204" charset="0"/>
              </a:rPr>
              <a:t>Расскажите о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7200" dirty="0">
                <a:latin typeface="Russo One" panose="020B0604020202020204" charset="0"/>
              </a:rPr>
              <a:t>вашей стране!</a:t>
            </a:r>
            <a:endParaRPr lang="ru-RU" dirty="0"/>
          </a:p>
        </p:txBody>
      </p:sp>
      <p:sp>
        <p:nvSpPr>
          <p:cNvPr id="6" name="Freeform 27">
            <a:extLst>
              <a:ext uri="{FF2B5EF4-FFF2-40B4-BE49-F238E27FC236}">
                <a16:creationId xmlns:a16="http://schemas.microsoft.com/office/drawing/2014/main" id="{A6B255EB-3797-1653-B21E-B30C3363E11B}"/>
              </a:ext>
            </a:extLst>
          </p:cNvPr>
          <p:cNvSpPr/>
          <p:nvPr/>
        </p:nvSpPr>
        <p:spPr>
          <a:xfrm>
            <a:off x="-457200" y="-571500"/>
            <a:ext cx="4433754" cy="4433754"/>
          </a:xfrm>
          <a:custGeom>
            <a:avLst/>
            <a:gdLst/>
            <a:ahLst/>
            <a:cxnLst/>
            <a:rect l="l" t="t" r="r" b="b"/>
            <a:pathLst>
              <a:path w="4433754" h="4433754">
                <a:moveTo>
                  <a:pt x="0" y="0"/>
                </a:moveTo>
                <a:lnTo>
                  <a:pt x="4433754" y="0"/>
                </a:lnTo>
                <a:lnTo>
                  <a:pt x="4433754" y="4433754"/>
                </a:lnTo>
                <a:lnTo>
                  <a:pt x="0" y="4433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81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B4A20309-8379-3BA8-4705-285E8B0F2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" b="1417"/>
          <a:stretch>
            <a:fillRect/>
          </a:stretch>
        </p:blipFill>
        <p:spPr bwMode="auto">
          <a:xfrm>
            <a:off x="-8021" y="18047"/>
            <a:ext cx="18287980" cy="10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6783C9A0-84AA-64C1-9097-7AEF64544ACC}"/>
              </a:ext>
            </a:extLst>
          </p:cNvPr>
          <p:cNvSpPr txBox="1">
            <a:spLocks/>
          </p:cNvSpPr>
          <p:nvPr/>
        </p:nvSpPr>
        <p:spPr>
          <a:xfrm>
            <a:off x="1219200" y="4762500"/>
            <a:ext cx="16230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7200" dirty="0">
                <a:solidFill>
                  <a:schemeClr val="bg1"/>
                </a:solidFill>
                <a:highlight>
                  <a:srgbClr val="000000"/>
                </a:highlight>
                <a:latin typeface="Russo One" panose="020B0604020202020204" charset="0"/>
              </a:rPr>
              <a:t>Карта дружбы</a:t>
            </a:r>
            <a:r>
              <a:rPr lang="ru-RU" sz="7200" dirty="0">
                <a:solidFill>
                  <a:schemeClr val="bg1"/>
                </a:solidFill>
                <a:latin typeface="Russo One" panose="020B0604020202020204" charset="0"/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07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E1DE5-9E08-ECE1-EDA0-FD7493349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id="{587DAB25-42FD-4215-2672-CB9DABA5AF0D}"/>
              </a:ext>
            </a:extLst>
          </p:cNvPr>
          <p:cNvGrpSpPr/>
          <p:nvPr/>
        </p:nvGrpSpPr>
        <p:grpSpPr>
          <a:xfrm>
            <a:off x="12225155" y="7231371"/>
            <a:ext cx="3358647" cy="3540138"/>
            <a:chOff x="0" y="0"/>
            <a:chExt cx="884582" cy="932382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E4BCA41-42FB-1891-21CF-1C7115D20DAD}"/>
                </a:ext>
              </a:extLst>
            </p:cNvPr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F1913A55-46B3-55A4-49ED-CAE405073288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16910969-8874-97E1-F8F9-C62FF2475B25}"/>
              </a:ext>
            </a:extLst>
          </p:cNvPr>
          <p:cNvGrpSpPr/>
          <p:nvPr/>
        </p:nvGrpSpPr>
        <p:grpSpPr>
          <a:xfrm>
            <a:off x="14923259" y="6746862"/>
            <a:ext cx="3358647" cy="3540138"/>
            <a:chOff x="0" y="0"/>
            <a:chExt cx="884582" cy="932382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F58236DF-B611-0E3D-3EF5-556507C5C058}"/>
                </a:ext>
              </a:extLst>
            </p:cNvPr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D9CD2573-55A4-E64A-625B-B90DA3990E83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sp>
        <p:nvSpPr>
          <p:cNvPr id="21" name="Freeform 8">
            <a:extLst>
              <a:ext uri="{FF2B5EF4-FFF2-40B4-BE49-F238E27FC236}">
                <a16:creationId xmlns:a16="http://schemas.microsoft.com/office/drawing/2014/main" id="{0F00D335-1BD4-6A18-65B7-528BD488178F}"/>
              </a:ext>
            </a:extLst>
          </p:cNvPr>
          <p:cNvSpPr/>
          <p:nvPr/>
        </p:nvSpPr>
        <p:spPr>
          <a:xfrm flipH="1">
            <a:off x="9399066" y="5536880"/>
            <a:ext cx="8957374" cy="4142251"/>
          </a:xfrm>
          <a:custGeom>
            <a:avLst/>
            <a:gdLst/>
            <a:ahLst/>
            <a:cxnLst/>
            <a:rect l="l" t="t" r="r" b="b"/>
            <a:pathLst>
              <a:path w="8210550" h="3869222">
                <a:moveTo>
                  <a:pt x="8210550" y="0"/>
                </a:moveTo>
                <a:lnTo>
                  <a:pt x="0" y="0"/>
                </a:lnTo>
                <a:lnTo>
                  <a:pt x="0" y="3869221"/>
                </a:lnTo>
                <a:lnTo>
                  <a:pt x="8210550" y="3869221"/>
                </a:lnTo>
                <a:lnTo>
                  <a:pt x="82105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B69EA4-4387-04E6-FB7D-C04C14653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221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Спасибо Вам большое! </a:t>
            </a:r>
          </a:p>
          <a:p>
            <a:pPr marL="0" indent="0" algn="ctr">
              <a:buNone/>
            </a:pPr>
            <a:r>
              <a:rPr lang="ru-RU" sz="88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До новых встреч! </a:t>
            </a:r>
            <a:br>
              <a:rPr lang="ru-RU" sz="88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</a:br>
            <a:endParaRPr lang="ru-RU" sz="8800" dirty="0">
              <a:solidFill>
                <a:schemeClr val="accent1">
                  <a:lumMod val="75000"/>
                </a:schemeClr>
              </a:solidFill>
              <a:latin typeface="Russo One" panose="020B0604020202020204" charset="0"/>
            </a:endParaRP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A62E6E16-0DEF-D1B7-821A-371ADC5E79EB}"/>
              </a:ext>
            </a:extLst>
          </p:cNvPr>
          <p:cNvGrpSpPr/>
          <p:nvPr/>
        </p:nvGrpSpPr>
        <p:grpSpPr>
          <a:xfrm>
            <a:off x="0" y="6387084"/>
            <a:ext cx="4013969" cy="3886200"/>
            <a:chOff x="-172595" y="-38100"/>
            <a:chExt cx="1057177" cy="1023526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81739FA2-9106-24B3-9E9A-99FDF4210CA1}"/>
                </a:ext>
              </a:extLst>
            </p:cNvPr>
            <p:cNvSpPr/>
            <p:nvPr/>
          </p:nvSpPr>
          <p:spPr>
            <a:xfrm>
              <a:off x="-172595" y="53044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C53B5934-8F4D-3B23-84BA-AE935D3DBF9E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sp>
        <p:nvSpPr>
          <p:cNvPr id="4" name="Freeform 16">
            <a:extLst>
              <a:ext uri="{FF2B5EF4-FFF2-40B4-BE49-F238E27FC236}">
                <a16:creationId xmlns:a16="http://schemas.microsoft.com/office/drawing/2014/main" id="{7D1E087D-9E0D-B64A-124D-828E9F2A800B}"/>
              </a:ext>
            </a:extLst>
          </p:cNvPr>
          <p:cNvSpPr/>
          <p:nvPr/>
        </p:nvSpPr>
        <p:spPr>
          <a:xfrm>
            <a:off x="-220840" y="5175504"/>
            <a:ext cx="8213598" cy="5064047"/>
          </a:xfrm>
          <a:custGeom>
            <a:avLst/>
            <a:gdLst/>
            <a:ahLst/>
            <a:cxnLst/>
            <a:rect l="l" t="t" r="r" b="b"/>
            <a:pathLst>
              <a:path w="8210550" h="3869222">
                <a:moveTo>
                  <a:pt x="0" y="0"/>
                </a:moveTo>
                <a:lnTo>
                  <a:pt x="8210550" y="0"/>
                </a:lnTo>
                <a:lnTo>
                  <a:pt x="8210550" y="3869221"/>
                </a:lnTo>
                <a:lnTo>
                  <a:pt x="0" y="3869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C420F944-E6C3-65CF-12ED-DEF72334AFD0}"/>
              </a:ext>
            </a:extLst>
          </p:cNvPr>
          <p:cNvSpPr/>
          <p:nvPr/>
        </p:nvSpPr>
        <p:spPr>
          <a:xfrm>
            <a:off x="4105274" y="7277100"/>
            <a:ext cx="3971925" cy="3009900"/>
          </a:xfrm>
          <a:custGeom>
            <a:avLst/>
            <a:gdLst/>
            <a:ahLst/>
            <a:cxnLst/>
            <a:rect l="l" t="t" r="r" b="b"/>
            <a:pathLst>
              <a:path w="3217600" h="2767136">
                <a:moveTo>
                  <a:pt x="0" y="0"/>
                </a:moveTo>
                <a:lnTo>
                  <a:pt x="3217601" y="0"/>
                </a:lnTo>
                <a:lnTo>
                  <a:pt x="3217601" y="2767136"/>
                </a:lnTo>
                <a:lnTo>
                  <a:pt x="0" y="2767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5E9760C3-7F2F-3AC1-B841-2BE62BC44F5B}"/>
              </a:ext>
            </a:extLst>
          </p:cNvPr>
          <p:cNvSpPr/>
          <p:nvPr/>
        </p:nvSpPr>
        <p:spPr>
          <a:xfrm>
            <a:off x="533400" y="6172200"/>
            <a:ext cx="2603546" cy="4114800"/>
          </a:xfrm>
          <a:custGeom>
            <a:avLst/>
            <a:gdLst/>
            <a:ahLst/>
            <a:cxnLst/>
            <a:rect l="l" t="t" r="r" b="b"/>
            <a:pathLst>
              <a:path w="2603546" h="4114800">
                <a:moveTo>
                  <a:pt x="0" y="0"/>
                </a:moveTo>
                <a:lnTo>
                  <a:pt x="2603546" y="0"/>
                </a:lnTo>
                <a:lnTo>
                  <a:pt x="26035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D4B85246-CB80-F22C-0DF4-51545BC56251}"/>
              </a:ext>
            </a:extLst>
          </p:cNvPr>
          <p:cNvSpPr/>
          <p:nvPr/>
        </p:nvSpPr>
        <p:spPr>
          <a:xfrm>
            <a:off x="2179502" y="6141720"/>
            <a:ext cx="3217025" cy="4114800"/>
          </a:xfrm>
          <a:custGeom>
            <a:avLst/>
            <a:gdLst/>
            <a:ahLst/>
            <a:cxnLst/>
            <a:rect l="l" t="t" r="r" b="b"/>
            <a:pathLst>
              <a:path w="3217025" h="4114800">
                <a:moveTo>
                  <a:pt x="0" y="0"/>
                </a:moveTo>
                <a:lnTo>
                  <a:pt x="3217026" y="0"/>
                </a:lnTo>
                <a:lnTo>
                  <a:pt x="3217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F196AD21-8BBE-5AD7-2FFE-8ACC080EA491}"/>
              </a:ext>
            </a:extLst>
          </p:cNvPr>
          <p:cNvSpPr/>
          <p:nvPr/>
        </p:nvSpPr>
        <p:spPr>
          <a:xfrm>
            <a:off x="7940388" y="6126163"/>
            <a:ext cx="1601031" cy="4114800"/>
          </a:xfrm>
          <a:custGeom>
            <a:avLst/>
            <a:gdLst/>
            <a:ahLst/>
            <a:cxnLst/>
            <a:rect l="l" t="t" r="r" b="b"/>
            <a:pathLst>
              <a:path w="1601031" h="4114800">
                <a:moveTo>
                  <a:pt x="0" y="0"/>
                </a:moveTo>
                <a:lnTo>
                  <a:pt x="1601031" y="0"/>
                </a:lnTo>
                <a:lnTo>
                  <a:pt x="16010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AF5677EF-0880-4ADE-CBDB-EC1511424022}"/>
              </a:ext>
            </a:extLst>
          </p:cNvPr>
          <p:cNvSpPr/>
          <p:nvPr/>
        </p:nvSpPr>
        <p:spPr>
          <a:xfrm>
            <a:off x="9448800" y="6172200"/>
            <a:ext cx="3800579" cy="4114800"/>
          </a:xfrm>
          <a:custGeom>
            <a:avLst/>
            <a:gdLst/>
            <a:ahLst/>
            <a:cxnLst/>
            <a:rect l="l" t="t" r="r" b="b"/>
            <a:pathLst>
              <a:path w="3800579" h="4114800">
                <a:moveTo>
                  <a:pt x="0" y="0"/>
                </a:moveTo>
                <a:lnTo>
                  <a:pt x="3800579" y="0"/>
                </a:lnTo>
                <a:lnTo>
                  <a:pt x="3800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60F42EFD-4EC5-B81A-5D68-F4D202D11F8F}"/>
              </a:ext>
            </a:extLst>
          </p:cNvPr>
          <p:cNvSpPr/>
          <p:nvPr/>
        </p:nvSpPr>
        <p:spPr>
          <a:xfrm>
            <a:off x="6261112" y="5918983"/>
            <a:ext cx="4047467" cy="4114800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30A8C31F-9613-A065-D16E-69D5C16F5ED5}"/>
              </a:ext>
            </a:extLst>
          </p:cNvPr>
          <p:cNvSpPr/>
          <p:nvPr/>
        </p:nvSpPr>
        <p:spPr>
          <a:xfrm>
            <a:off x="13637821" y="6196565"/>
            <a:ext cx="4941354" cy="4114800"/>
          </a:xfrm>
          <a:custGeom>
            <a:avLst/>
            <a:gdLst/>
            <a:ahLst/>
            <a:cxnLst/>
            <a:rect l="l" t="t" r="r" b="b"/>
            <a:pathLst>
              <a:path w="4941354" h="4114800">
                <a:moveTo>
                  <a:pt x="0" y="0"/>
                </a:moveTo>
                <a:lnTo>
                  <a:pt x="4941353" y="0"/>
                </a:lnTo>
                <a:lnTo>
                  <a:pt x="49413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61578407-F344-904E-8682-60E06FB39314}"/>
              </a:ext>
            </a:extLst>
          </p:cNvPr>
          <p:cNvSpPr/>
          <p:nvPr/>
        </p:nvSpPr>
        <p:spPr>
          <a:xfrm>
            <a:off x="11693652" y="6274606"/>
            <a:ext cx="5325035" cy="4114800"/>
          </a:xfrm>
          <a:custGeom>
            <a:avLst/>
            <a:gdLst/>
            <a:ahLst/>
            <a:cxnLst/>
            <a:rect l="l" t="t" r="r" b="b"/>
            <a:pathLst>
              <a:path w="5325035" h="4114800">
                <a:moveTo>
                  <a:pt x="0" y="0"/>
                </a:moveTo>
                <a:lnTo>
                  <a:pt x="5325035" y="0"/>
                </a:lnTo>
                <a:lnTo>
                  <a:pt x="53250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5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7">
            <a:extLst>
              <a:ext uri="{FF2B5EF4-FFF2-40B4-BE49-F238E27FC236}">
                <a16:creationId xmlns:a16="http://schemas.microsoft.com/office/drawing/2014/main" id="{A383154D-8ADA-D711-C343-78D4A322DDD5}"/>
              </a:ext>
            </a:extLst>
          </p:cNvPr>
          <p:cNvSpPr/>
          <p:nvPr/>
        </p:nvSpPr>
        <p:spPr>
          <a:xfrm>
            <a:off x="-540767" y="-707356"/>
            <a:ext cx="4433754" cy="4433754"/>
          </a:xfrm>
          <a:custGeom>
            <a:avLst/>
            <a:gdLst/>
            <a:ahLst/>
            <a:cxnLst/>
            <a:rect l="l" t="t" r="r" b="b"/>
            <a:pathLst>
              <a:path w="4433754" h="4433754">
                <a:moveTo>
                  <a:pt x="0" y="0"/>
                </a:moveTo>
                <a:lnTo>
                  <a:pt x="4433754" y="0"/>
                </a:lnTo>
                <a:lnTo>
                  <a:pt x="4433754" y="4433754"/>
                </a:lnTo>
                <a:lnTo>
                  <a:pt x="0" y="4433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904F6-95A1-C182-2D84-448DA6395FEF}"/>
              </a:ext>
            </a:extLst>
          </p:cNvPr>
          <p:cNvSpPr txBox="1"/>
          <p:nvPr/>
        </p:nvSpPr>
        <p:spPr>
          <a:xfrm>
            <a:off x="3752850" y="1007114"/>
            <a:ext cx="1455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Какие ассоциации у Вас вызывает </a:t>
            </a:r>
          </a:p>
          <a:p>
            <a:pPr algn="ctr"/>
            <a:r>
              <a:rPr lang="ru-RU" sz="50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слово «Россия»?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FFEBBF7-F005-AE88-B566-1A41CAB07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8" b="15378"/>
          <a:stretch/>
        </p:blipFill>
        <p:spPr bwMode="auto">
          <a:xfrm>
            <a:off x="2678906" y="2638330"/>
            <a:ext cx="12930187" cy="715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40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0" name="Picture 12" descr="Hand holding a red card. Isolated on white background , #Ad, #red, # ...">
            <a:extLst>
              <a:ext uri="{FF2B5EF4-FFF2-40B4-BE49-F238E27FC236}">
                <a16:creationId xmlns:a16="http://schemas.microsoft.com/office/drawing/2014/main" id="{053AB7D4-46B3-55F3-F7D5-A2FF220370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r="2" b="2"/>
          <a:stretch>
            <a:fillRect/>
          </a:stretch>
        </p:blipFill>
        <p:spPr bwMode="auto">
          <a:xfrm>
            <a:off x="11724195" y="-3"/>
            <a:ext cx="6563805" cy="10287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16" descr="Изображение выглядит как гвоздь, палец, человек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1366FD0-EBBE-BC9F-3EE9-7933630378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378"/>
          <a:stretch>
            <a:fillRect/>
          </a:stretch>
        </p:blipFill>
        <p:spPr bwMode="auto">
          <a:xfrm>
            <a:off x="5393106" y="49"/>
            <a:ext cx="7413447" cy="10286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67" name="Freeform: Shape 2066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95704" cy="10287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9" name="Freeform: Shape 2068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756" cy="10287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9D1F1-598B-33E5-543F-31868668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2247900"/>
            <a:ext cx="5742431" cy="4344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kern="12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ИГРА «ВЕРЮ – НЕ ВЕРЮ»</a:t>
            </a:r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1984" y="520187"/>
            <a:ext cx="219456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68" y="6816852"/>
            <a:ext cx="5122449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A1A74D0D-FD22-33CB-29A8-8F18B8D54C1D}"/>
                  </a:ext>
                </a:extLst>
              </p14:cNvPr>
              <p14:cNvContentPartPr/>
              <p14:nvPr/>
            </p14:nvContentPartPr>
            <p14:xfrm>
              <a:off x="2840856" y="60360"/>
              <a:ext cx="3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A1A74D0D-FD22-33CB-29A8-8F18B8D54C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7856" y="-2280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477AB13-79D6-CD49-04A1-1AC410B31EF4}"/>
              </a:ext>
            </a:extLst>
          </p:cNvPr>
          <p:cNvGrpSpPr/>
          <p:nvPr/>
        </p:nvGrpSpPr>
        <p:grpSpPr>
          <a:xfrm>
            <a:off x="324096" y="888360"/>
            <a:ext cx="1768320" cy="539640"/>
            <a:chOff x="324096" y="888360"/>
            <a:chExt cx="176832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A0A8E741-806E-930E-30D4-F036EC282137}"/>
                    </a:ext>
                  </a:extLst>
                </p14:cNvPr>
                <p14:cNvContentPartPr/>
                <p14:nvPr/>
              </p14:nvContentPartPr>
              <p14:xfrm>
                <a:off x="1511376" y="1033800"/>
                <a:ext cx="374040" cy="39420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A0A8E741-806E-930E-30D4-F036EC2821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48736" y="970800"/>
                  <a:ext cx="4996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790BE29A-DAAF-7468-B559-0D5003145A2C}"/>
                    </a:ext>
                  </a:extLst>
                </p14:cNvPr>
                <p14:cNvContentPartPr/>
                <p14:nvPr/>
              </p14:nvContentPartPr>
              <p14:xfrm>
                <a:off x="324096" y="888360"/>
                <a:ext cx="1768320" cy="39276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790BE29A-DAAF-7468-B559-0D5003145A2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1456" y="825720"/>
                  <a:ext cx="1893960" cy="518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Freeform 27">
            <a:extLst>
              <a:ext uri="{FF2B5EF4-FFF2-40B4-BE49-F238E27FC236}">
                <a16:creationId xmlns:a16="http://schemas.microsoft.com/office/drawing/2014/main" id="{E26EC747-54C3-4D3E-0CAC-B185691BC7F1}"/>
              </a:ext>
            </a:extLst>
          </p:cNvPr>
          <p:cNvSpPr/>
          <p:nvPr/>
        </p:nvSpPr>
        <p:spPr>
          <a:xfrm>
            <a:off x="-690993" y="-723900"/>
            <a:ext cx="4433754" cy="4433754"/>
          </a:xfrm>
          <a:custGeom>
            <a:avLst/>
            <a:gdLst/>
            <a:ahLst/>
            <a:cxnLst/>
            <a:rect l="l" t="t" r="r" b="b"/>
            <a:pathLst>
              <a:path w="4433754" h="4433754">
                <a:moveTo>
                  <a:pt x="0" y="0"/>
                </a:moveTo>
                <a:lnTo>
                  <a:pt x="4433754" y="0"/>
                </a:lnTo>
                <a:lnTo>
                  <a:pt x="4433754" y="4433754"/>
                </a:lnTo>
                <a:lnTo>
                  <a:pt x="0" y="44337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7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id="{F501F4E4-A2DA-0704-EDF3-E61F28FFC177}"/>
              </a:ext>
            </a:extLst>
          </p:cNvPr>
          <p:cNvGrpSpPr/>
          <p:nvPr/>
        </p:nvGrpSpPr>
        <p:grpSpPr>
          <a:xfrm>
            <a:off x="12225155" y="7231371"/>
            <a:ext cx="3358647" cy="3540138"/>
            <a:chOff x="0" y="0"/>
            <a:chExt cx="884582" cy="932382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764F02EB-73AC-8C72-1B0D-5BAE50EC5480}"/>
                </a:ext>
              </a:extLst>
            </p:cNvPr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C1782D67-7D1E-D92D-68EF-0002BF0F027B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8EE95FC9-B6E4-BFEC-2891-75EA57CE9FB0}"/>
              </a:ext>
            </a:extLst>
          </p:cNvPr>
          <p:cNvGrpSpPr/>
          <p:nvPr/>
        </p:nvGrpSpPr>
        <p:grpSpPr>
          <a:xfrm>
            <a:off x="14923259" y="6746862"/>
            <a:ext cx="3358647" cy="3540138"/>
            <a:chOff x="0" y="0"/>
            <a:chExt cx="884582" cy="932382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8D67D608-9FBE-08C8-7B2D-BFA7E6BAA89E}"/>
                </a:ext>
              </a:extLst>
            </p:cNvPr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82C77438-06B9-E5DC-A85E-CE4C839743B1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sp>
        <p:nvSpPr>
          <p:cNvPr id="21" name="Freeform 8">
            <a:extLst>
              <a:ext uri="{FF2B5EF4-FFF2-40B4-BE49-F238E27FC236}">
                <a16:creationId xmlns:a16="http://schemas.microsoft.com/office/drawing/2014/main" id="{E8AC95CA-DB7B-5756-1756-CC3FDAAE80EE}"/>
              </a:ext>
            </a:extLst>
          </p:cNvPr>
          <p:cNvSpPr/>
          <p:nvPr/>
        </p:nvSpPr>
        <p:spPr>
          <a:xfrm flipH="1">
            <a:off x="9399066" y="5536880"/>
            <a:ext cx="8957374" cy="4142251"/>
          </a:xfrm>
          <a:custGeom>
            <a:avLst/>
            <a:gdLst/>
            <a:ahLst/>
            <a:cxnLst/>
            <a:rect l="l" t="t" r="r" b="b"/>
            <a:pathLst>
              <a:path w="8210550" h="3869222">
                <a:moveTo>
                  <a:pt x="8210550" y="0"/>
                </a:moveTo>
                <a:lnTo>
                  <a:pt x="0" y="0"/>
                </a:lnTo>
                <a:lnTo>
                  <a:pt x="0" y="3869221"/>
                </a:lnTo>
                <a:lnTo>
                  <a:pt x="8210550" y="3869221"/>
                </a:lnTo>
                <a:lnTo>
                  <a:pt x="82105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734CA-D54C-8CC0-1B5E-0A1BF5309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866" y="563425"/>
            <a:ext cx="13106400" cy="52236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В России любят пить чай с баранками.</a:t>
            </a:r>
          </a:p>
          <a:p>
            <a:pPr algn="ctr"/>
            <a:r>
              <a:rPr lang="ru-RU" sz="7000" dirty="0">
                <a:solidFill>
                  <a:srgbClr val="92D050"/>
                </a:solidFill>
                <a:latin typeface="Russo One" panose="020B0604020202020204" charset="0"/>
              </a:rPr>
              <a:t>верю</a:t>
            </a:r>
          </a:p>
          <a:p>
            <a:pPr algn="ctr"/>
            <a:r>
              <a:rPr lang="ru-RU" sz="7000" dirty="0">
                <a:solidFill>
                  <a:srgbClr val="C00000"/>
                </a:solidFill>
                <a:latin typeface="Russo One" panose="020B0604020202020204" charset="0"/>
              </a:rPr>
              <a:t>не верю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386E38EF-6B0E-BD3B-141A-8673F3C84262}"/>
              </a:ext>
            </a:extLst>
          </p:cNvPr>
          <p:cNvGrpSpPr/>
          <p:nvPr/>
        </p:nvGrpSpPr>
        <p:grpSpPr>
          <a:xfrm>
            <a:off x="0" y="6387084"/>
            <a:ext cx="4013969" cy="3886200"/>
            <a:chOff x="-172595" y="-38100"/>
            <a:chExt cx="1057177" cy="1023526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9557842D-6458-81F6-64BD-65F6625AF945}"/>
                </a:ext>
              </a:extLst>
            </p:cNvPr>
            <p:cNvSpPr/>
            <p:nvPr/>
          </p:nvSpPr>
          <p:spPr>
            <a:xfrm>
              <a:off x="-172595" y="53044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31644646-C332-914F-2AB7-EDB3F30C15AD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sp>
        <p:nvSpPr>
          <p:cNvPr id="4" name="Freeform 16">
            <a:extLst>
              <a:ext uri="{FF2B5EF4-FFF2-40B4-BE49-F238E27FC236}">
                <a16:creationId xmlns:a16="http://schemas.microsoft.com/office/drawing/2014/main" id="{7FD5EECF-9994-3CD9-88B3-63FCD0343A55}"/>
              </a:ext>
            </a:extLst>
          </p:cNvPr>
          <p:cNvSpPr/>
          <p:nvPr/>
        </p:nvSpPr>
        <p:spPr>
          <a:xfrm>
            <a:off x="-220840" y="5175504"/>
            <a:ext cx="8213598" cy="5064047"/>
          </a:xfrm>
          <a:custGeom>
            <a:avLst/>
            <a:gdLst/>
            <a:ahLst/>
            <a:cxnLst/>
            <a:rect l="l" t="t" r="r" b="b"/>
            <a:pathLst>
              <a:path w="8210550" h="3869222">
                <a:moveTo>
                  <a:pt x="0" y="0"/>
                </a:moveTo>
                <a:lnTo>
                  <a:pt x="8210550" y="0"/>
                </a:lnTo>
                <a:lnTo>
                  <a:pt x="8210550" y="3869221"/>
                </a:lnTo>
                <a:lnTo>
                  <a:pt x="0" y="3869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23949FC1-9091-0A31-111E-4AFD7D062967}"/>
              </a:ext>
            </a:extLst>
          </p:cNvPr>
          <p:cNvSpPr/>
          <p:nvPr/>
        </p:nvSpPr>
        <p:spPr>
          <a:xfrm>
            <a:off x="4105274" y="7277100"/>
            <a:ext cx="3971925" cy="3009900"/>
          </a:xfrm>
          <a:custGeom>
            <a:avLst/>
            <a:gdLst/>
            <a:ahLst/>
            <a:cxnLst/>
            <a:rect l="l" t="t" r="r" b="b"/>
            <a:pathLst>
              <a:path w="3217600" h="2767136">
                <a:moveTo>
                  <a:pt x="0" y="0"/>
                </a:moveTo>
                <a:lnTo>
                  <a:pt x="3217601" y="0"/>
                </a:lnTo>
                <a:lnTo>
                  <a:pt x="3217601" y="2767136"/>
                </a:lnTo>
                <a:lnTo>
                  <a:pt x="0" y="2767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5BA72BE4-98CC-6421-97C0-0C7F440A2C8E}"/>
              </a:ext>
            </a:extLst>
          </p:cNvPr>
          <p:cNvSpPr/>
          <p:nvPr/>
        </p:nvSpPr>
        <p:spPr>
          <a:xfrm>
            <a:off x="533400" y="6172200"/>
            <a:ext cx="2603546" cy="4114800"/>
          </a:xfrm>
          <a:custGeom>
            <a:avLst/>
            <a:gdLst/>
            <a:ahLst/>
            <a:cxnLst/>
            <a:rect l="l" t="t" r="r" b="b"/>
            <a:pathLst>
              <a:path w="2603546" h="4114800">
                <a:moveTo>
                  <a:pt x="0" y="0"/>
                </a:moveTo>
                <a:lnTo>
                  <a:pt x="2603546" y="0"/>
                </a:lnTo>
                <a:lnTo>
                  <a:pt x="26035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404B1F01-38B9-DC9D-66EA-9156EB63D163}"/>
              </a:ext>
            </a:extLst>
          </p:cNvPr>
          <p:cNvSpPr/>
          <p:nvPr/>
        </p:nvSpPr>
        <p:spPr>
          <a:xfrm>
            <a:off x="2179502" y="6141720"/>
            <a:ext cx="3217025" cy="4114800"/>
          </a:xfrm>
          <a:custGeom>
            <a:avLst/>
            <a:gdLst/>
            <a:ahLst/>
            <a:cxnLst/>
            <a:rect l="l" t="t" r="r" b="b"/>
            <a:pathLst>
              <a:path w="3217025" h="4114800">
                <a:moveTo>
                  <a:pt x="0" y="0"/>
                </a:moveTo>
                <a:lnTo>
                  <a:pt x="3217026" y="0"/>
                </a:lnTo>
                <a:lnTo>
                  <a:pt x="3217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5E12D276-D4FB-56A3-90D4-E803224455D8}"/>
              </a:ext>
            </a:extLst>
          </p:cNvPr>
          <p:cNvSpPr/>
          <p:nvPr/>
        </p:nvSpPr>
        <p:spPr>
          <a:xfrm>
            <a:off x="7940388" y="6126163"/>
            <a:ext cx="1601031" cy="4114800"/>
          </a:xfrm>
          <a:custGeom>
            <a:avLst/>
            <a:gdLst/>
            <a:ahLst/>
            <a:cxnLst/>
            <a:rect l="l" t="t" r="r" b="b"/>
            <a:pathLst>
              <a:path w="1601031" h="4114800">
                <a:moveTo>
                  <a:pt x="0" y="0"/>
                </a:moveTo>
                <a:lnTo>
                  <a:pt x="1601031" y="0"/>
                </a:lnTo>
                <a:lnTo>
                  <a:pt x="16010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49B70D50-F065-DC78-D101-06A5FDE9793E}"/>
              </a:ext>
            </a:extLst>
          </p:cNvPr>
          <p:cNvSpPr/>
          <p:nvPr/>
        </p:nvSpPr>
        <p:spPr>
          <a:xfrm>
            <a:off x="9448800" y="6172200"/>
            <a:ext cx="3800579" cy="4114800"/>
          </a:xfrm>
          <a:custGeom>
            <a:avLst/>
            <a:gdLst/>
            <a:ahLst/>
            <a:cxnLst/>
            <a:rect l="l" t="t" r="r" b="b"/>
            <a:pathLst>
              <a:path w="3800579" h="4114800">
                <a:moveTo>
                  <a:pt x="0" y="0"/>
                </a:moveTo>
                <a:lnTo>
                  <a:pt x="3800579" y="0"/>
                </a:lnTo>
                <a:lnTo>
                  <a:pt x="3800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86C934F-076F-60C4-C1AA-E7F23388B84C}"/>
              </a:ext>
            </a:extLst>
          </p:cNvPr>
          <p:cNvSpPr/>
          <p:nvPr/>
        </p:nvSpPr>
        <p:spPr>
          <a:xfrm>
            <a:off x="6261112" y="5918983"/>
            <a:ext cx="4047467" cy="4114800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8E3D02F0-1E3D-628D-8885-CCC1917A8072}"/>
              </a:ext>
            </a:extLst>
          </p:cNvPr>
          <p:cNvSpPr/>
          <p:nvPr/>
        </p:nvSpPr>
        <p:spPr>
          <a:xfrm>
            <a:off x="13637821" y="6196565"/>
            <a:ext cx="4941354" cy="4114800"/>
          </a:xfrm>
          <a:custGeom>
            <a:avLst/>
            <a:gdLst/>
            <a:ahLst/>
            <a:cxnLst/>
            <a:rect l="l" t="t" r="r" b="b"/>
            <a:pathLst>
              <a:path w="4941354" h="4114800">
                <a:moveTo>
                  <a:pt x="0" y="0"/>
                </a:moveTo>
                <a:lnTo>
                  <a:pt x="4941353" y="0"/>
                </a:lnTo>
                <a:lnTo>
                  <a:pt x="49413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EE336DF2-7D95-6EBC-A3FD-3EBF49BC04D1}"/>
              </a:ext>
            </a:extLst>
          </p:cNvPr>
          <p:cNvSpPr/>
          <p:nvPr/>
        </p:nvSpPr>
        <p:spPr>
          <a:xfrm>
            <a:off x="11693652" y="6274606"/>
            <a:ext cx="5325035" cy="4114800"/>
          </a:xfrm>
          <a:custGeom>
            <a:avLst/>
            <a:gdLst/>
            <a:ahLst/>
            <a:cxnLst/>
            <a:rect l="l" t="t" r="r" b="b"/>
            <a:pathLst>
              <a:path w="5325035" h="4114800">
                <a:moveTo>
                  <a:pt x="0" y="0"/>
                </a:moveTo>
                <a:lnTo>
                  <a:pt x="5325035" y="0"/>
                </a:lnTo>
                <a:lnTo>
                  <a:pt x="53250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29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35D08-C972-354B-20EA-01049DE1A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id="{5997DB8D-35AA-FCE8-31D2-4BF61A87DB3B}"/>
              </a:ext>
            </a:extLst>
          </p:cNvPr>
          <p:cNvGrpSpPr/>
          <p:nvPr/>
        </p:nvGrpSpPr>
        <p:grpSpPr>
          <a:xfrm>
            <a:off x="12225155" y="7231371"/>
            <a:ext cx="3358647" cy="3540138"/>
            <a:chOff x="0" y="0"/>
            <a:chExt cx="884582" cy="932382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32C1EE1-E6C8-327B-7387-CC06992C475A}"/>
                </a:ext>
              </a:extLst>
            </p:cNvPr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BF7B009F-580E-A3E9-A7B9-CCA4F75125A7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6EB365CB-DD6A-5EC3-D1FC-9C1C1038D262}"/>
              </a:ext>
            </a:extLst>
          </p:cNvPr>
          <p:cNvGrpSpPr/>
          <p:nvPr/>
        </p:nvGrpSpPr>
        <p:grpSpPr>
          <a:xfrm>
            <a:off x="14923259" y="6746862"/>
            <a:ext cx="3358647" cy="3540138"/>
            <a:chOff x="0" y="0"/>
            <a:chExt cx="884582" cy="932382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31B6CF96-FD8F-76E8-9761-EB536F14237F}"/>
                </a:ext>
              </a:extLst>
            </p:cNvPr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E2BAA4BC-ED11-E1B6-8912-2A96036DF852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sp>
        <p:nvSpPr>
          <p:cNvPr id="21" name="Freeform 8">
            <a:extLst>
              <a:ext uri="{FF2B5EF4-FFF2-40B4-BE49-F238E27FC236}">
                <a16:creationId xmlns:a16="http://schemas.microsoft.com/office/drawing/2014/main" id="{3BA25094-49CD-E827-3C68-D1EAEE967828}"/>
              </a:ext>
            </a:extLst>
          </p:cNvPr>
          <p:cNvSpPr/>
          <p:nvPr/>
        </p:nvSpPr>
        <p:spPr>
          <a:xfrm flipH="1">
            <a:off x="9399066" y="5536880"/>
            <a:ext cx="8957374" cy="4142251"/>
          </a:xfrm>
          <a:custGeom>
            <a:avLst/>
            <a:gdLst/>
            <a:ahLst/>
            <a:cxnLst/>
            <a:rect l="l" t="t" r="r" b="b"/>
            <a:pathLst>
              <a:path w="8210550" h="3869222">
                <a:moveTo>
                  <a:pt x="8210550" y="0"/>
                </a:moveTo>
                <a:lnTo>
                  <a:pt x="0" y="0"/>
                </a:lnTo>
                <a:lnTo>
                  <a:pt x="0" y="3869221"/>
                </a:lnTo>
                <a:lnTo>
                  <a:pt x="8210550" y="3869221"/>
                </a:lnTo>
                <a:lnTo>
                  <a:pt x="82105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18F1C-74C6-DEA9-A832-6AF0904E1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489" y="1598993"/>
            <a:ext cx="138684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0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В России есть озеро, которое зимой замерзает так сильно, что по нему можно ездить на автомобилях, и там даже ставят ледовые дорожные знаки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E596285A-E2FC-512F-4735-325D2DEBCF24}"/>
              </a:ext>
            </a:extLst>
          </p:cNvPr>
          <p:cNvGrpSpPr/>
          <p:nvPr/>
        </p:nvGrpSpPr>
        <p:grpSpPr>
          <a:xfrm>
            <a:off x="0" y="6387084"/>
            <a:ext cx="4013969" cy="3886200"/>
            <a:chOff x="-172595" y="-38100"/>
            <a:chExt cx="1057177" cy="1023526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F0729E7B-5CAC-CB8C-2D06-A70B1A0F2A83}"/>
                </a:ext>
              </a:extLst>
            </p:cNvPr>
            <p:cNvSpPr/>
            <p:nvPr/>
          </p:nvSpPr>
          <p:spPr>
            <a:xfrm>
              <a:off x="-172595" y="53044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12878425-3925-7131-EABC-D8A27DA7B2E3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sp>
        <p:nvSpPr>
          <p:cNvPr id="4" name="Freeform 16">
            <a:extLst>
              <a:ext uri="{FF2B5EF4-FFF2-40B4-BE49-F238E27FC236}">
                <a16:creationId xmlns:a16="http://schemas.microsoft.com/office/drawing/2014/main" id="{13F195DE-67F5-4252-F2A8-8D85E34AEC62}"/>
              </a:ext>
            </a:extLst>
          </p:cNvPr>
          <p:cNvSpPr/>
          <p:nvPr/>
        </p:nvSpPr>
        <p:spPr>
          <a:xfrm>
            <a:off x="-220840" y="5175504"/>
            <a:ext cx="8213598" cy="5064047"/>
          </a:xfrm>
          <a:custGeom>
            <a:avLst/>
            <a:gdLst/>
            <a:ahLst/>
            <a:cxnLst/>
            <a:rect l="l" t="t" r="r" b="b"/>
            <a:pathLst>
              <a:path w="8210550" h="3869222">
                <a:moveTo>
                  <a:pt x="0" y="0"/>
                </a:moveTo>
                <a:lnTo>
                  <a:pt x="8210550" y="0"/>
                </a:lnTo>
                <a:lnTo>
                  <a:pt x="8210550" y="3869221"/>
                </a:lnTo>
                <a:lnTo>
                  <a:pt x="0" y="3869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DCA6E227-46C6-4622-7EB9-6C93DA866FE1}"/>
              </a:ext>
            </a:extLst>
          </p:cNvPr>
          <p:cNvSpPr/>
          <p:nvPr/>
        </p:nvSpPr>
        <p:spPr>
          <a:xfrm>
            <a:off x="4105274" y="7277100"/>
            <a:ext cx="3971925" cy="3009900"/>
          </a:xfrm>
          <a:custGeom>
            <a:avLst/>
            <a:gdLst/>
            <a:ahLst/>
            <a:cxnLst/>
            <a:rect l="l" t="t" r="r" b="b"/>
            <a:pathLst>
              <a:path w="3217600" h="2767136">
                <a:moveTo>
                  <a:pt x="0" y="0"/>
                </a:moveTo>
                <a:lnTo>
                  <a:pt x="3217601" y="0"/>
                </a:lnTo>
                <a:lnTo>
                  <a:pt x="3217601" y="2767136"/>
                </a:lnTo>
                <a:lnTo>
                  <a:pt x="0" y="2767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E3D1CD39-FD7F-710C-1F20-C997311CE2FE}"/>
              </a:ext>
            </a:extLst>
          </p:cNvPr>
          <p:cNvSpPr/>
          <p:nvPr/>
        </p:nvSpPr>
        <p:spPr>
          <a:xfrm>
            <a:off x="533400" y="6172200"/>
            <a:ext cx="2603546" cy="4114800"/>
          </a:xfrm>
          <a:custGeom>
            <a:avLst/>
            <a:gdLst/>
            <a:ahLst/>
            <a:cxnLst/>
            <a:rect l="l" t="t" r="r" b="b"/>
            <a:pathLst>
              <a:path w="2603546" h="4114800">
                <a:moveTo>
                  <a:pt x="0" y="0"/>
                </a:moveTo>
                <a:lnTo>
                  <a:pt x="2603546" y="0"/>
                </a:lnTo>
                <a:lnTo>
                  <a:pt x="26035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26CDD6E2-AEBE-BC6C-D025-6AFB780ED8A0}"/>
              </a:ext>
            </a:extLst>
          </p:cNvPr>
          <p:cNvSpPr/>
          <p:nvPr/>
        </p:nvSpPr>
        <p:spPr>
          <a:xfrm>
            <a:off x="2179502" y="6141720"/>
            <a:ext cx="3217025" cy="4114800"/>
          </a:xfrm>
          <a:custGeom>
            <a:avLst/>
            <a:gdLst/>
            <a:ahLst/>
            <a:cxnLst/>
            <a:rect l="l" t="t" r="r" b="b"/>
            <a:pathLst>
              <a:path w="3217025" h="4114800">
                <a:moveTo>
                  <a:pt x="0" y="0"/>
                </a:moveTo>
                <a:lnTo>
                  <a:pt x="3217026" y="0"/>
                </a:lnTo>
                <a:lnTo>
                  <a:pt x="3217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C19138CA-EF55-B27E-88C9-C6588581F479}"/>
              </a:ext>
            </a:extLst>
          </p:cNvPr>
          <p:cNvSpPr/>
          <p:nvPr/>
        </p:nvSpPr>
        <p:spPr>
          <a:xfrm>
            <a:off x="7940388" y="6126163"/>
            <a:ext cx="1601031" cy="4114800"/>
          </a:xfrm>
          <a:custGeom>
            <a:avLst/>
            <a:gdLst/>
            <a:ahLst/>
            <a:cxnLst/>
            <a:rect l="l" t="t" r="r" b="b"/>
            <a:pathLst>
              <a:path w="1601031" h="4114800">
                <a:moveTo>
                  <a:pt x="0" y="0"/>
                </a:moveTo>
                <a:lnTo>
                  <a:pt x="1601031" y="0"/>
                </a:lnTo>
                <a:lnTo>
                  <a:pt x="16010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B14D478B-C2EE-72DE-66B1-EA33E5D5136D}"/>
              </a:ext>
            </a:extLst>
          </p:cNvPr>
          <p:cNvSpPr/>
          <p:nvPr/>
        </p:nvSpPr>
        <p:spPr>
          <a:xfrm>
            <a:off x="9448800" y="6172200"/>
            <a:ext cx="3800579" cy="4114800"/>
          </a:xfrm>
          <a:custGeom>
            <a:avLst/>
            <a:gdLst/>
            <a:ahLst/>
            <a:cxnLst/>
            <a:rect l="l" t="t" r="r" b="b"/>
            <a:pathLst>
              <a:path w="3800579" h="4114800">
                <a:moveTo>
                  <a:pt x="0" y="0"/>
                </a:moveTo>
                <a:lnTo>
                  <a:pt x="3800579" y="0"/>
                </a:lnTo>
                <a:lnTo>
                  <a:pt x="3800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BDBC2AC-7B2E-B7EE-B624-9AACF86EE4BF}"/>
              </a:ext>
            </a:extLst>
          </p:cNvPr>
          <p:cNvSpPr/>
          <p:nvPr/>
        </p:nvSpPr>
        <p:spPr>
          <a:xfrm>
            <a:off x="6261112" y="5918983"/>
            <a:ext cx="4047467" cy="4114800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D7375D38-669F-BFFF-9977-C35F9C57BF38}"/>
              </a:ext>
            </a:extLst>
          </p:cNvPr>
          <p:cNvSpPr/>
          <p:nvPr/>
        </p:nvSpPr>
        <p:spPr>
          <a:xfrm>
            <a:off x="13637821" y="6196565"/>
            <a:ext cx="4941354" cy="4114800"/>
          </a:xfrm>
          <a:custGeom>
            <a:avLst/>
            <a:gdLst/>
            <a:ahLst/>
            <a:cxnLst/>
            <a:rect l="l" t="t" r="r" b="b"/>
            <a:pathLst>
              <a:path w="4941354" h="4114800">
                <a:moveTo>
                  <a:pt x="0" y="0"/>
                </a:moveTo>
                <a:lnTo>
                  <a:pt x="4941353" y="0"/>
                </a:lnTo>
                <a:lnTo>
                  <a:pt x="49413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67219C72-6DD3-3AF5-E8D0-7F34BF638CF1}"/>
              </a:ext>
            </a:extLst>
          </p:cNvPr>
          <p:cNvSpPr/>
          <p:nvPr/>
        </p:nvSpPr>
        <p:spPr>
          <a:xfrm>
            <a:off x="11693652" y="6274606"/>
            <a:ext cx="5325035" cy="4114800"/>
          </a:xfrm>
          <a:custGeom>
            <a:avLst/>
            <a:gdLst/>
            <a:ahLst/>
            <a:cxnLst/>
            <a:rect l="l" t="t" r="r" b="b"/>
            <a:pathLst>
              <a:path w="5325035" h="4114800">
                <a:moveTo>
                  <a:pt x="0" y="0"/>
                </a:moveTo>
                <a:lnTo>
                  <a:pt x="5325035" y="0"/>
                </a:lnTo>
                <a:lnTo>
                  <a:pt x="53250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9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Rectangle 4124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1" name="Rectangle 4126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30635"/>
            <a:ext cx="8187181" cy="8846820"/>
          </a:xfrm>
          <a:prstGeom prst="rect">
            <a:avLst/>
          </a:prstGeom>
          <a:solidFill>
            <a:srgbClr val="FFFFFF"/>
          </a:solidFill>
          <a:ln w="19050">
            <a:solidFill>
              <a:srgbClr val="689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Достопримечательности Байкала зимой Чем заняться и что посмотреть ...">
            <a:extLst>
              <a:ext uri="{FF2B5EF4-FFF2-40B4-BE49-F238E27FC236}">
                <a16:creationId xmlns:a16="http://schemas.microsoft.com/office/drawing/2014/main" id="{1AF78760-8482-727C-7073-6D73C7717A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8"/>
          <a:stretch>
            <a:fillRect/>
          </a:stretch>
        </p:blipFill>
        <p:spPr bwMode="auto">
          <a:xfrm>
            <a:off x="961770" y="2520470"/>
            <a:ext cx="7694676" cy="526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9" name="Rectangle 4128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85299" y="720090"/>
            <a:ext cx="8187181" cy="8846820"/>
          </a:xfrm>
          <a:prstGeom prst="rect">
            <a:avLst/>
          </a:prstGeom>
          <a:solidFill>
            <a:srgbClr val="FFFFFF"/>
          </a:solidFill>
          <a:ln w="19050">
            <a:solidFill>
              <a:srgbClr val="689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на открытом воздухе, вода, небо, сне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BDDF37-2816-ECB5-751C-240FFD006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551" y="2575401"/>
            <a:ext cx="7694676" cy="5136196"/>
          </a:xfrm>
          <a:prstGeom prst="rect">
            <a:avLst/>
          </a:prstGeom>
        </p:spPr>
      </p:pic>
      <p:sp>
        <p:nvSpPr>
          <p:cNvPr id="6" name="AutoShape 6" descr="Путешествие на Байкал зимой: Байкальский лед, зимняя рыбалка и горячие ...">
            <a:extLst>
              <a:ext uri="{FF2B5EF4-FFF2-40B4-BE49-F238E27FC236}">
                <a16:creationId xmlns:a16="http://schemas.microsoft.com/office/drawing/2014/main" id="{4BCC8597-5546-50B6-4F49-8D109EDDBC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9C7743-CC6F-8A8C-C2FB-74411902347B}"/>
              </a:ext>
            </a:extLst>
          </p:cNvPr>
          <p:cNvSpPr txBox="1"/>
          <p:nvPr/>
        </p:nvSpPr>
        <p:spPr>
          <a:xfrm>
            <a:off x="11743131" y="8054478"/>
            <a:ext cx="46018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Верно!</a:t>
            </a:r>
          </a:p>
        </p:txBody>
      </p:sp>
    </p:spTree>
    <p:extLst>
      <p:ext uri="{BB962C8B-B14F-4D97-AF65-F5344CB8AC3E}">
        <p14:creationId xmlns:p14="http://schemas.microsoft.com/office/powerpoint/2010/main" val="357319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4AF85-03EB-F63D-8954-584E5B6D5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id="{68414FB5-5371-15F1-6AFC-F5A584E0AED9}"/>
              </a:ext>
            </a:extLst>
          </p:cNvPr>
          <p:cNvGrpSpPr/>
          <p:nvPr/>
        </p:nvGrpSpPr>
        <p:grpSpPr>
          <a:xfrm>
            <a:off x="12225155" y="7231371"/>
            <a:ext cx="3358647" cy="3540138"/>
            <a:chOff x="0" y="0"/>
            <a:chExt cx="884582" cy="932382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5285DA3-BB02-B00E-92C2-E150D08890EA}"/>
                </a:ext>
              </a:extLst>
            </p:cNvPr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477EC082-3D03-570A-C0C8-A900685BA993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B7A2D463-7526-B70E-86B4-ADAB7F48A23A}"/>
              </a:ext>
            </a:extLst>
          </p:cNvPr>
          <p:cNvGrpSpPr/>
          <p:nvPr/>
        </p:nvGrpSpPr>
        <p:grpSpPr>
          <a:xfrm>
            <a:off x="14923259" y="6746862"/>
            <a:ext cx="3358647" cy="3540138"/>
            <a:chOff x="0" y="0"/>
            <a:chExt cx="884582" cy="932382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CD39926-7D7E-5C2C-4CCD-7BD8F11FAD5F}"/>
                </a:ext>
              </a:extLst>
            </p:cNvPr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6CEC4F62-CAB5-9A86-5E85-27D4BBDFF320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sp>
        <p:nvSpPr>
          <p:cNvPr id="21" name="Freeform 8">
            <a:extLst>
              <a:ext uri="{FF2B5EF4-FFF2-40B4-BE49-F238E27FC236}">
                <a16:creationId xmlns:a16="http://schemas.microsoft.com/office/drawing/2014/main" id="{40BC862F-7740-7AD1-B8CC-0C918912335C}"/>
              </a:ext>
            </a:extLst>
          </p:cNvPr>
          <p:cNvSpPr/>
          <p:nvPr/>
        </p:nvSpPr>
        <p:spPr>
          <a:xfrm flipH="1">
            <a:off x="9399066" y="5536880"/>
            <a:ext cx="8957374" cy="4142251"/>
          </a:xfrm>
          <a:custGeom>
            <a:avLst/>
            <a:gdLst/>
            <a:ahLst/>
            <a:cxnLst/>
            <a:rect l="l" t="t" r="r" b="b"/>
            <a:pathLst>
              <a:path w="8210550" h="3869222">
                <a:moveTo>
                  <a:pt x="8210550" y="0"/>
                </a:moveTo>
                <a:lnTo>
                  <a:pt x="0" y="0"/>
                </a:lnTo>
                <a:lnTo>
                  <a:pt x="0" y="3869221"/>
                </a:lnTo>
                <a:lnTo>
                  <a:pt x="8210550" y="3869221"/>
                </a:lnTo>
                <a:lnTo>
                  <a:pt x="82105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C8F1F8F8-0121-9136-5C90-9471E667E006}"/>
              </a:ext>
            </a:extLst>
          </p:cNvPr>
          <p:cNvGrpSpPr/>
          <p:nvPr/>
        </p:nvGrpSpPr>
        <p:grpSpPr>
          <a:xfrm>
            <a:off x="0" y="6387084"/>
            <a:ext cx="4013969" cy="3886200"/>
            <a:chOff x="-172595" y="-38100"/>
            <a:chExt cx="1057177" cy="1023526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F18CFF1E-8703-4E48-26A0-9ED1D86BE9FD}"/>
                </a:ext>
              </a:extLst>
            </p:cNvPr>
            <p:cNvSpPr/>
            <p:nvPr/>
          </p:nvSpPr>
          <p:spPr>
            <a:xfrm>
              <a:off x="-172595" y="53044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4F8165B8-F078-286B-2FA1-8F555FBC6B16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sp>
        <p:nvSpPr>
          <p:cNvPr id="4" name="Freeform 16">
            <a:extLst>
              <a:ext uri="{FF2B5EF4-FFF2-40B4-BE49-F238E27FC236}">
                <a16:creationId xmlns:a16="http://schemas.microsoft.com/office/drawing/2014/main" id="{DBC61E54-7F35-2733-AFDC-750EA8AE7707}"/>
              </a:ext>
            </a:extLst>
          </p:cNvPr>
          <p:cNvSpPr/>
          <p:nvPr/>
        </p:nvSpPr>
        <p:spPr>
          <a:xfrm>
            <a:off x="-220840" y="5175504"/>
            <a:ext cx="8213598" cy="5064047"/>
          </a:xfrm>
          <a:custGeom>
            <a:avLst/>
            <a:gdLst/>
            <a:ahLst/>
            <a:cxnLst/>
            <a:rect l="l" t="t" r="r" b="b"/>
            <a:pathLst>
              <a:path w="8210550" h="3869222">
                <a:moveTo>
                  <a:pt x="0" y="0"/>
                </a:moveTo>
                <a:lnTo>
                  <a:pt x="8210550" y="0"/>
                </a:lnTo>
                <a:lnTo>
                  <a:pt x="8210550" y="3869221"/>
                </a:lnTo>
                <a:lnTo>
                  <a:pt x="0" y="3869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4F3215EC-EF4A-66F8-D2D3-208CEF0EB88A}"/>
              </a:ext>
            </a:extLst>
          </p:cNvPr>
          <p:cNvSpPr/>
          <p:nvPr/>
        </p:nvSpPr>
        <p:spPr>
          <a:xfrm>
            <a:off x="4105274" y="7277100"/>
            <a:ext cx="3971925" cy="3009900"/>
          </a:xfrm>
          <a:custGeom>
            <a:avLst/>
            <a:gdLst/>
            <a:ahLst/>
            <a:cxnLst/>
            <a:rect l="l" t="t" r="r" b="b"/>
            <a:pathLst>
              <a:path w="3217600" h="2767136">
                <a:moveTo>
                  <a:pt x="0" y="0"/>
                </a:moveTo>
                <a:lnTo>
                  <a:pt x="3217601" y="0"/>
                </a:lnTo>
                <a:lnTo>
                  <a:pt x="3217601" y="2767136"/>
                </a:lnTo>
                <a:lnTo>
                  <a:pt x="0" y="2767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59CBA66B-079E-8668-10A8-16559C953336}"/>
              </a:ext>
            </a:extLst>
          </p:cNvPr>
          <p:cNvSpPr/>
          <p:nvPr/>
        </p:nvSpPr>
        <p:spPr>
          <a:xfrm>
            <a:off x="533400" y="6172200"/>
            <a:ext cx="2603546" cy="4114800"/>
          </a:xfrm>
          <a:custGeom>
            <a:avLst/>
            <a:gdLst/>
            <a:ahLst/>
            <a:cxnLst/>
            <a:rect l="l" t="t" r="r" b="b"/>
            <a:pathLst>
              <a:path w="2603546" h="4114800">
                <a:moveTo>
                  <a:pt x="0" y="0"/>
                </a:moveTo>
                <a:lnTo>
                  <a:pt x="2603546" y="0"/>
                </a:lnTo>
                <a:lnTo>
                  <a:pt x="26035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7A487276-5D02-6E1E-BBCD-CB8B3EECCC16}"/>
              </a:ext>
            </a:extLst>
          </p:cNvPr>
          <p:cNvSpPr/>
          <p:nvPr/>
        </p:nvSpPr>
        <p:spPr>
          <a:xfrm>
            <a:off x="2179502" y="6141720"/>
            <a:ext cx="3217025" cy="4114800"/>
          </a:xfrm>
          <a:custGeom>
            <a:avLst/>
            <a:gdLst/>
            <a:ahLst/>
            <a:cxnLst/>
            <a:rect l="l" t="t" r="r" b="b"/>
            <a:pathLst>
              <a:path w="3217025" h="4114800">
                <a:moveTo>
                  <a:pt x="0" y="0"/>
                </a:moveTo>
                <a:lnTo>
                  <a:pt x="3217026" y="0"/>
                </a:lnTo>
                <a:lnTo>
                  <a:pt x="3217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EC1AF469-389D-9F7C-8E0D-EF9CBA5DB226}"/>
              </a:ext>
            </a:extLst>
          </p:cNvPr>
          <p:cNvSpPr/>
          <p:nvPr/>
        </p:nvSpPr>
        <p:spPr>
          <a:xfrm>
            <a:off x="7940388" y="6126163"/>
            <a:ext cx="1601031" cy="4114800"/>
          </a:xfrm>
          <a:custGeom>
            <a:avLst/>
            <a:gdLst/>
            <a:ahLst/>
            <a:cxnLst/>
            <a:rect l="l" t="t" r="r" b="b"/>
            <a:pathLst>
              <a:path w="1601031" h="4114800">
                <a:moveTo>
                  <a:pt x="0" y="0"/>
                </a:moveTo>
                <a:lnTo>
                  <a:pt x="1601031" y="0"/>
                </a:lnTo>
                <a:lnTo>
                  <a:pt x="16010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B8BE8ACF-F891-87E1-9B04-BBD25F60D391}"/>
              </a:ext>
            </a:extLst>
          </p:cNvPr>
          <p:cNvSpPr/>
          <p:nvPr/>
        </p:nvSpPr>
        <p:spPr>
          <a:xfrm>
            <a:off x="9448800" y="6172200"/>
            <a:ext cx="3800579" cy="4114800"/>
          </a:xfrm>
          <a:custGeom>
            <a:avLst/>
            <a:gdLst/>
            <a:ahLst/>
            <a:cxnLst/>
            <a:rect l="l" t="t" r="r" b="b"/>
            <a:pathLst>
              <a:path w="3800579" h="4114800">
                <a:moveTo>
                  <a:pt x="0" y="0"/>
                </a:moveTo>
                <a:lnTo>
                  <a:pt x="3800579" y="0"/>
                </a:lnTo>
                <a:lnTo>
                  <a:pt x="3800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3DF0DB53-FD60-9F6A-C2F0-32CE262098B2}"/>
              </a:ext>
            </a:extLst>
          </p:cNvPr>
          <p:cNvSpPr/>
          <p:nvPr/>
        </p:nvSpPr>
        <p:spPr>
          <a:xfrm>
            <a:off x="6261112" y="5918983"/>
            <a:ext cx="4047467" cy="4114800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A93E5584-E19D-3BAF-5940-63A50E1680B9}"/>
              </a:ext>
            </a:extLst>
          </p:cNvPr>
          <p:cNvSpPr/>
          <p:nvPr/>
        </p:nvSpPr>
        <p:spPr>
          <a:xfrm>
            <a:off x="13637821" y="6196565"/>
            <a:ext cx="4941354" cy="4114800"/>
          </a:xfrm>
          <a:custGeom>
            <a:avLst/>
            <a:gdLst/>
            <a:ahLst/>
            <a:cxnLst/>
            <a:rect l="l" t="t" r="r" b="b"/>
            <a:pathLst>
              <a:path w="4941354" h="4114800">
                <a:moveTo>
                  <a:pt x="0" y="0"/>
                </a:moveTo>
                <a:lnTo>
                  <a:pt x="4941353" y="0"/>
                </a:lnTo>
                <a:lnTo>
                  <a:pt x="49413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3D1C3B99-0742-14B3-C068-7C5F2CEA3EE5}"/>
              </a:ext>
            </a:extLst>
          </p:cNvPr>
          <p:cNvSpPr/>
          <p:nvPr/>
        </p:nvSpPr>
        <p:spPr>
          <a:xfrm>
            <a:off x="11693652" y="6274606"/>
            <a:ext cx="5325035" cy="4114800"/>
          </a:xfrm>
          <a:custGeom>
            <a:avLst/>
            <a:gdLst/>
            <a:ahLst/>
            <a:cxnLst/>
            <a:rect l="l" t="t" r="r" b="b"/>
            <a:pathLst>
              <a:path w="5325035" h="4114800">
                <a:moveTo>
                  <a:pt x="0" y="0"/>
                </a:moveTo>
                <a:lnTo>
                  <a:pt x="5325035" y="0"/>
                </a:lnTo>
                <a:lnTo>
                  <a:pt x="53250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021C345-234C-3673-1745-8D8431CCD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31" y="1156385"/>
            <a:ext cx="16916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В Санкт-Петербурге живёт кот, который является официальным сотрудником Эрмитажа и получает зарплату в виде корма</a:t>
            </a:r>
          </a:p>
        </p:txBody>
      </p:sp>
    </p:spTree>
    <p:extLst>
      <p:ext uri="{BB962C8B-B14F-4D97-AF65-F5344CB8AC3E}">
        <p14:creationId xmlns:p14="http://schemas.microsoft.com/office/powerpoint/2010/main" val="112278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2" name="Rectangle 514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Эрмитаж и котики: история большой любви | Артгид">
            <a:extLst>
              <a:ext uri="{FF2B5EF4-FFF2-40B4-BE49-F238E27FC236}">
                <a16:creationId xmlns:a16="http://schemas.microsoft.com/office/drawing/2014/main" id="{573E8CC4-AE6E-D5F1-9DD0-5C74123C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r="7675" b="-2"/>
          <a:stretch>
            <a:fillRect/>
          </a:stretch>
        </p:blipFill>
        <p:spPr bwMode="auto">
          <a:xfrm>
            <a:off x="9343822" y="10"/>
            <a:ext cx="8944178" cy="10286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7">
            <a:extLst>
              <a:ext uri="{FF2B5EF4-FFF2-40B4-BE49-F238E27FC236}">
                <a16:creationId xmlns:a16="http://schemas.microsoft.com/office/drawing/2014/main" id="{33773A89-9435-ECC2-CED3-1DABD76F67CC}"/>
              </a:ext>
            </a:extLst>
          </p:cNvPr>
          <p:cNvSpPr txBox="1">
            <a:spLocks/>
          </p:cNvSpPr>
          <p:nvPr/>
        </p:nvSpPr>
        <p:spPr>
          <a:xfrm>
            <a:off x="1411477" y="4686300"/>
            <a:ext cx="652086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88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Верно!</a:t>
            </a:r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91FBB317-6813-BEB9-5557-364017EFC6B8}"/>
              </a:ext>
            </a:extLst>
          </p:cNvPr>
          <p:cNvSpPr/>
          <p:nvPr/>
        </p:nvSpPr>
        <p:spPr>
          <a:xfrm>
            <a:off x="-540767" y="-357054"/>
            <a:ext cx="4433754" cy="4433754"/>
          </a:xfrm>
          <a:custGeom>
            <a:avLst/>
            <a:gdLst/>
            <a:ahLst/>
            <a:cxnLst/>
            <a:rect l="l" t="t" r="r" b="b"/>
            <a:pathLst>
              <a:path w="4433754" h="4433754">
                <a:moveTo>
                  <a:pt x="0" y="0"/>
                </a:moveTo>
                <a:lnTo>
                  <a:pt x="4433754" y="0"/>
                </a:lnTo>
                <a:lnTo>
                  <a:pt x="4433754" y="4433754"/>
                </a:lnTo>
                <a:lnTo>
                  <a:pt x="0" y="4433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5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0A8D3-B72B-EC1A-6A8F-128E821E9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id="{69F97D9F-817B-9764-79F6-D4A2A6411EB4}"/>
              </a:ext>
            </a:extLst>
          </p:cNvPr>
          <p:cNvGrpSpPr/>
          <p:nvPr/>
        </p:nvGrpSpPr>
        <p:grpSpPr>
          <a:xfrm>
            <a:off x="12225155" y="7231371"/>
            <a:ext cx="3358647" cy="3540138"/>
            <a:chOff x="0" y="0"/>
            <a:chExt cx="884582" cy="932382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C72086DE-073A-56CE-428C-F31D35FDB0AB}"/>
                </a:ext>
              </a:extLst>
            </p:cNvPr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BD310539-2660-CC24-98E3-972E3E23CF60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4E57CD6E-5AED-C5B2-8939-79340B8B2DBA}"/>
              </a:ext>
            </a:extLst>
          </p:cNvPr>
          <p:cNvGrpSpPr/>
          <p:nvPr/>
        </p:nvGrpSpPr>
        <p:grpSpPr>
          <a:xfrm>
            <a:off x="14923259" y="6746862"/>
            <a:ext cx="3358647" cy="3540138"/>
            <a:chOff x="0" y="0"/>
            <a:chExt cx="884582" cy="932382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0B979282-9D96-5731-F2BD-715C61455277}"/>
                </a:ext>
              </a:extLst>
            </p:cNvPr>
            <p:cNvSpPr/>
            <p:nvPr/>
          </p:nvSpPr>
          <p:spPr>
            <a:xfrm>
              <a:off x="0" y="0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501CC898-0170-3FE7-7A87-E93F76265836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sp>
        <p:nvSpPr>
          <p:cNvPr id="21" name="Freeform 8">
            <a:extLst>
              <a:ext uri="{FF2B5EF4-FFF2-40B4-BE49-F238E27FC236}">
                <a16:creationId xmlns:a16="http://schemas.microsoft.com/office/drawing/2014/main" id="{9C90CFCB-2446-9FCA-AD38-4F94F8EA06BE}"/>
              </a:ext>
            </a:extLst>
          </p:cNvPr>
          <p:cNvSpPr/>
          <p:nvPr/>
        </p:nvSpPr>
        <p:spPr>
          <a:xfrm flipH="1">
            <a:off x="9399066" y="5536880"/>
            <a:ext cx="8957374" cy="4142251"/>
          </a:xfrm>
          <a:custGeom>
            <a:avLst/>
            <a:gdLst/>
            <a:ahLst/>
            <a:cxnLst/>
            <a:rect l="l" t="t" r="r" b="b"/>
            <a:pathLst>
              <a:path w="8210550" h="3869222">
                <a:moveTo>
                  <a:pt x="8210550" y="0"/>
                </a:moveTo>
                <a:lnTo>
                  <a:pt x="0" y="0"/>
                </a:lnTo>
                <a:lnTo>
                  <a:pt x="0" y="3869221"/>
                </a:lnTo>
                <a:lnTo>
                  <a:pt x="8210550" y="3869221"/>
                </a:lnTo>
                <a:lnTo>
                  <a:pt x="82105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EFCF6B-8452-1011-9407-CF9576E18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2212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В русском языке есть слово, которое означает «опоздать из-за того, что слишком долго прощался» — это слово «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запрощаться</a:t>
            </a:r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Russo One" panose="020B0604020202020204" charset="0"/>
              </a:rPr>
              <a:t>».</a:t>
            </a:r>
            <a:br>
              <a:rPr lang="ru-RU" dirty="0"/>
            </a:br>
            <a:endParaRPr lang="ru-RU" dirty="0"/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1C8E6128-5FAC-CC46-B1AA-80189E1E1ED8}"/>
              </a:ext>
            </a:extLst>
          </p:cNvPr>
          <p:cNvGrpSpPr/>
          <p:nvPr/>
        </p:nvGrpSpPr>
        <p:grpSpPr>
          <a:xfrm>
            <a:off x="0" y="6387084"/>
            <a:ext cx="4013969" cy="3886200"/>
            <a:chOff x="-172595" y="-38100"/>
            <a:chExt cx="1057177" cy="1023526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4CD61D0D-3076-01A6-DAE7-9C700A473300}"/>
                </a:ext>
              </a:extLst>
            </p:cNvPr>
            <p:cNvSpPr/>
            <p:nvPr/>
          </p:nvSpPr>
          <p:spPr>
            <a:xfrm>
              <a:off x="-172595" y="53044"/>
              <a:ext cx="884582" cy="932382"/>
            </a:xfrm>
            <a:custGeom>
              <a:avLst/>
              <a:gdLst/>
              <a:ahLst/>
              <a:cxnLst/>
              <a:rect l="l" t="t" r="r" b="b"/>
              <a:pathLst>
                <a:path w="884582" h="932382">
                  <a:moveTo>
                    <a:pt x="0" y="0"/>
                  </a:moveTo>
                  <a:lnTo>
                    <a:pt x="884582" y="0"/>
                  </a:lnTo>
                  <a:lnTo>
                    <a:pt x="884582" y="932382"/>
                  </a:lnTo>
                  <a:lnTo>
                    <a:pt x="0" y="93238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2AEFB640-FB0C-5D1B-EEA2-D2729E209996}"/>
                </a:ext>
              </a:extLst>
            </p:cNvPr>
            <p:cNvSpPr txBox="1"/>
            <p:nvPr/>
          </p:nvSpPr>
          <p:spPr>
            <a:xfrm>
              <a:off x="0" y="-38100"/>
              <a:ext cx="884582" cy="970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7"/>
                </a:lnSpc>
              </a:pPr>
              <a:endParaRPr/>
            </a:p>
          </p:txBody>
        </p:sp>
      </p:grpSp>
      <p:sp>
        <p:nvSpPr>
          <p:cNvPr id="4" name="Freeform 16">
            <a:extLst>
              <a:ext uri="{FF2B5EF4-FFF2-40B4-BE49-F238E27FC236}">
                <a16:creationId xmlns:a16="http://schemas.microsoft.com/office/drawing/2014/main" id="{CBDFF074-084A-D5FF-FEB0-206C31DF7F28}"/>
              </a:ext>
            </a:extLst>
          </p:cNvPr>
          <p:cNvSpPr/>
          <p:nvPr/>
        </p:nvSpPr>
        <p:spPr>
          <a:xfrm>
            <a:off x="-220840" y="5175504"/>
            <a:ext cx="8213598" cy="5064047"/>
          </a:xfrm>
          <a:custGeom>
            <a:avLst/>
            <a:gdLst/>
            <a:ahLst/>
            <a:cxnLst/>
            <a:rect l="l" t="t" r="r" b="b"/>
            <a:pathLst>
              <a:path w="8210550" h="3869222">
                <a:moveTo>
                  <a:pt x="0" y="0"/>
                </a:moveTo>
                <a:lnTo>
                  <a:pt x="8210550" y="0"/>
                </a:lnTo>
                <a:lnTo>
                  <a:pt x="8210550" y="3869221"/>
                </a:lnTo>
                <a:lnTo>
                  <a:pt x="0" y="3869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24102ADF-E228-8285-D251-F415D0BBD5F4}"/>
              </a:ext>
            </a:extLst>
          </p:cNvPr>
          <p:cNvSpPr/>
          <p:nvPr/>
        </p:nvSpPr>
        <p:spPr>
          <a:xfrm>
            <a:off x="4105274" y="7277100"/>
            <a:ext cx="3971925" cy="3009900"/>
          </a:xfrm>
          <a:custGeom>
            <a:avLst/>
            <a:gdLst/>
            <a:ahLst/>
            <a:cxnLst/>
            <a:rect l="l" t="t" r="r" b="b"/>
            <a:pathLst>
              <a:path w="3217600" h="2767136">
                <a:moveTo>
                  <a:pt x="0" y="0"/>
                </a:moveTo>
                <a:lnTo>
                  <a:pt x="3217601" y="0"/>
                </a:lnTo>
                <a:lnTo>
                  <a:pt x="3217601" y="2767136"/>
                </a:lnTo>
                <a:lnTo>
                  <a:pt x="0" y="2767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8230E0A5-AD29-3F99-4A18-FC22F1B84733}"/>
              </a:ext>
            </a:extLst>
          </p:cNvPr>
          <p:cNvSpPr/>
          <p:nvPr/>
        </p:nvSpPr>
        <p:spPr>
          <a:xfrm>
            <a:off x="533400" y="6172200"/>
            <a:ext cx="2603546" cy="4114800"/>
          </a:xfrm>
          <a:custGeom>
            <a:avLst/>
            <a:gdLst/>
            <a:ahLst/>
            <a:cxnLst/>
            <a:rect l="l" t="t" r="r" b="b"/>
            <a:pathLst>
              <a:path w="2603546" h="4114800">
                <a:moveTo>
                  <a:pt x="0" y="0"/>
                </a:moveTo>
                <a:lnTo>
                  <a:pt x="2603546" y="0"/>
                </a:lnTo>
                <a:lnTo>
                  <a:pt x="26035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DFADAD2C-00D3-992D-1610-51834B1E6D2E}"/>
              </a:ext>
            </a:extLst>
          </p:cNvPr>
          <p:cNvSpPr/>
          <p:nvPr/>
        </p:nvSpPr>
        <p:spPr>
          <a:xfrm>
            <a:off x="2179502" y="6141720"/>
            <a:ext cx="3217025" cy="4114800"/>
          </a:xfrm>
          <a:custGeom>
            <a:avLst/>
            <a:gdLst/>
            <a:ahLst/>
            <a:cxnLst/>
            <a:rect l="l" t="t" r="r" b="b"/>
            <a:pathLst>
              <a:path w="3217025" h="4114800">
                <a:moveTo>
                  <a:pt x="0" y="0"/>
                </a:moveTo>
                <a:lnTo>
                  <a:pt x="3217026" y="0"/>
                </a:lnTo>
                <a:lnTo>
                  <a:pt x="3217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758F0ACE-6012-7DE6-D72C-59615B07A837}"/>
              </a:ext>
            </a:extLst>
          </p:cNvPr>
          <p:cNvSpPr/>
          <p:nvPr/>
        </p:nvSpPr>
        <p:spPr>
          <a:xfrm>
            <a:off x="7940388" y="6126163"/>
            <a:ext cx="1601031" cy="4114800"/>
          </a:xfrm>
          <a:custGeom>
            <a:avLst/>
            <a:gdLst/>
            <a:ahLst/>
            <a:cxnLst/>
            <a:rect l="l" t="t" r="r" b="b"/>
            <a:pathLst>
              <a:path w="1601031" h="4114800">
                <a:moveTo>
                  <a:pt x="0" y="0"/>
                </a:moveTo>
                <a:lnTo>
                  <a:pt x="1601031" y="0"/>
                </a:lnTo>
                <a:lnTo>
                  <a:pt x="16010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63A76169-9844-6C61-7489-A2F6C69DFD94}"/>
              </a:ext>
            </a:extLst>
          </p:cNvPr>
          <p:cNvSpPr/>
          <p:nvPr/>
        </p:nvSpPr>
        <p:spPr>
          <a:xfrm>
            <a:off x="9448800" y="6172200"/>
            <a:ext cx="3800579" cy="4114800"/>
          </a:xfrm>
          <a:custGeom>
            <a:avLst/>
            <a:gdLst/>
            <a:ahLst/>
            <a:cxnLst/>
            <a:rect l="l" t="t" r="r" b="b"/>
            <a:pathLst>
              <a:path w="3800579" h="4114800">
                <a:moveTo>
                  <a:pt x="0" y="0"/>
                </a:moveTo>
                <a:lnTo>
                  <a:pt x="3800579" y="0"/>
                </a:lnTo>
                <a:lnTo>
                  <a:pt x="3800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3FFFF36E-C5F8-FC3B-FA09-3288DAD82737}"/>
              </a:ext>
            </a:extLst>
          </p:cNvPr>
          <p:cNvSpPr/>
          <p:nvPr/>
        </p:nvSpPr>
        <p:spPr>
          <a:xfrm>
            <a:off x="6261112" y="5918983"/>
            <a:ext cx="4047467" cy="4114800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A1923AF2-E0FB-9EB4-A08D-AF26ED761005}"/>
              </a:ext>
            </a:extLst>
          </p:cNvPr>
          <p:cNvSpPr/>
          <p:nvPr/>
        </p:nvSpPr>
        <p:spPr>
          <a:xfrm>
            <a:off x="13637821" y="6196565"/>
            <a:ext cx="4941354" cy="4114800"/>
          </a:xfrm>
          <a:custGeom>
            <a:avLst/>
            <a:gdLst/>
            <a:ahLst/>
            <a:cxnLst/>
            <a:rect l="l" t="t" r="r" b="b"/>
            <a:pathLst>
              <a:path w="4941354" h="4114800">
                <a:moveTo>
                  <a:pt x="0" y="0"/>
                </a:moveTo>
                <a:lnTo>
                  <a:pt x="4941353" y="0"/>
                </a:lnTo>
                <a:lnTo>
                  <a:pt x="49413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39CD2CA4-A22F-63B6-DFC0-AD9B86F2634D}"/>
              </a:ext>
            </a:extLst>
          </p:cNvPr>
          <p:cNvSpPr/>
          <p:nvPr/>
        </p:nvSpPr>
        <p:spPr>
          <a:xfrm>
            <a:off x="11693652" y="6274606"/>
            <a:ext cx="5325035" cy="4114800"/>
          </a:xfrm>
          <a:custGeom>
            <a:avLst/>
            <a:gdLst/>
            <a:ahLst/>
            <a:cxnLst/>
            <a:rect l="l" t="t" r="r" b="b"/>
            <a:pathLst>
              <a:path w="5325035" h="4114800">
                <a:moveTo>
                  <a:pt x="0" y="0"/>
                </a:moveTo>
                <a:lnTo>
                  <a:pt x="5325035" y="0"/>
                </a:lnTo>
                <a:lnTo>
                  <a:pt x="53250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74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197</Words>
  <Application>Microsoft Office PowerPoint</Application>
  <PresentationFormat>Произвольный</PresentationFormat>
  <Paragraphs>23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Avenir Next LT Pro</vt:lpstr>
      <vt:lpstr>Russo One</vt:lpstr>
      <vt:lpstr>Arial</vt:lpstr>
      <vt:lpstr>Office Theme</vt:lpstr>
      <vt:lpstr>Презентация PowerPoint</vt:lpstr>
      <vt:lpstr>Презентация PowerPoint</vt:lpstr>
      <vt:lpstr>ИГРА «ВЕРЮ – НЕ ВЕРЮ»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Разговорный страноведческий клуб: митап «Что я знаю о России»</dc:title>
  <cp:lastModifiedBy>Орехов Андрей Дмитриевич</cp:lastModifiedBy>
  <cp:revision>6</cp:revision>
  <dcterms:created xsi:type="dcterms:W3CDTF">2006-08-16T00:00:00Z</dcterms:created>
  <dcterms:modified xsi:type="dcterms:W3CDTF">2025-12-24T08:09:50Z</dcterms:modified>
  <dc:identifier>DAG5tjtfuu4</dc:identifier>
</cp:coreProperties>
</file>